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29.xml"/>
  <Override ContentType="application/vnd.openxmlformats-officedocument.presentationml.slideLayout+xml" PartName="/ppt/slideLayouts/slideLayout29.xml"/>
  <Override ContentType="application/vnd.openxmlformats-officedocument.presentationml.slideLayout+xml" PartName="/ppt/slideLayouts/slideLayout120.xml"/>
  <Override ContentType="application/vnd.openxmlformats-officedocument.presentationml.slideLayout+xml" PartName="/ppt/slideLayouts/slideLayout9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10.xml"/>
  <Override ContentType="application/vnd.openxmlformats-officedocument.presentationml.slideLayout+xml" PartName="/ppt/slideLayouts/slideLayout61.xml"/>
  <Override ContentType="application/vnd.openxmlformats-officedocument.presentationml.slideLayout+xml" PartName="/ppt/slideLayouts/slideLayout12.xml"/>
  <Override ContentType="application/vnd.openxmlformats-officedocument.presentationml.slideLayout+xml" PartName="/ppt/slideLayouts/slideLayout102.xml"/>
  <Override ContentType="application/vnd.openxmlformats-officedocument.presentationml.slideLayout+xml" PartName="/ppt/slideLayouts/slideLayout119.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122.xml"/>
  <Override ContentType="application/vnd.openxmlformats-officedocument.presentationml.slideLayout+xml" PartName="/ppt/slideLayouts/slideLayout49.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117.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116.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17.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12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127.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1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131.xml"/>
  <Override ContentType="application/vnd.openxmlformats-officedocument.presentationml.slideLayout+xml" PartName="/ppt/slideLayouts/slideLayout28.xml"/>
  <Override ContentType="application/vnd.openxmlformats-officedocument.presentationml.slideLayout+xml" PartName="/ppt/slideLayouts/slideLayout58.xml"/>
  <Override ContentType="application/vnd.openxmlformats-officedocument.presentationml.slideLayout+xml" PartName="/ppt/slideLayouts/slideLayout125.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112.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03.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128.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01.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18.xml"/>
  <Override ContentType="application/vnd.openxmlformats-officedocument.presentationml.slideLayout+xml" PartName="/ppt/slideLayouts/slideLayout105.xml"/>
  <Override ContentType="application/vnd.openxmlformats-officedocument.presentationml.slideLayout+xml" PartName="/ppt/slideLayouts/slideLayout118.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7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12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107.xml"/>
  <Override ContentType="application/vnd.openxmlformats-officedocument.presentationml.slideLayout+xml" PartName="/ppt/slideLayouts/slideLayout59.xml"/>
  <Override ContentType="application/vnd.openxmlformats-officedocument.presentationml.slideLayout+xml" PartName="/ppt/slideLayouts/slideLayout124.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09.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115.xml"/>
  <Override ContentType="application/vnd.openxmlformats-officedocument.presentationml.slideLayout+xml" PartName="/ppt/slideLayouts/slideLayout82.xml"/>
  <Override ContentType="application/vnd.openxmlformats-officedocument.presentationml.slideLayout+xml" PartName="/ppt/slideLayouts/slideLayout100.xml"/>
  <Override ContentType="application/vnd.openxmlformats-officedocument.presentationml.slideLayout+xml" PartName="/ppt/slideLayouts/slideLayout130.xml"/>
  <Override ContentType="application/vnd.openxmlformats-officedocument.presentationml.slideLayout+xml" PartName="/ppt/slideLayouts/slideLayout113.xml"/>
  <Override ContentType="application/vnd.openxmlformats-officedocument.presentationml.slideLayout+xml" PartName="/ppt/slideLayouts/slideLayout57.xml"/>
  <Override ContentType="application/vnd.openxmlformats-officedocument.presentationml.slideLayout+xml" PartName="/ppt/slideLayouts/slideLayout126.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79" r:id="rId5"/>
    <p:sldMasterId id="2147483780" r:id="rId6"/>
    <p:sldMasterId id="2147483781" r:id="rId7"/>
    <p:sldMasterId id="2147483782" r:id="rId8"/>
  </p:sldMasterIdLst>
  <p:notesMasterIdLst>
    <p:notesMasterId r:id="rId9"/>
  </p:notesMasterIdLst>
  <p:sldIdLst>
    <p:sldId id="256" r:id="rId10"/>
    <p:sldId id="257" r:id="rId11"/>
    <p:sldId id="258" r:id="rId12"/>
    <p:sldId id="259" r:id="rId13"/>
    <p:sldId id="260" r:id="rId14"/>
    <p:sldId id="261" r:id="rId15"/>
    <p:sldId id="262" r:id="rId16"/>
    <p:sldId id="263" r:id="rId17"/>
    <p:sldId id="264" r:id="rId18"/>
    <p:sldId id="265" r:id="rId19"/>
    <p:sldId id="266" r:id="rId20"/>
    <p:sldId id="267" r:id="rId21"/>
    <p:sldId id="268" r:id="rId22"/>
    <p:sldId id="269" r:id="rId23"/>
    <p:sldId id="270" r:id="rId24"/>
    <p:sldId id="271" r:id="rId25"/>
    <p:sldId id="272" r:id="rId26"/>
    <p:sldId id="273" r:id="rId27"/>
    <p:sldId id="274" r:id="rId28"/>
    <p:sldId id="275" r:id="rId29"/>
    <p:sldId id="276" r:id="rId30"/>
  </p:sldIdLst>
  <p:sldSz cy="13716000" cx="24377650"/>
  <p:notesSz cx="6858000" cy="9144000"/>
  <p:embeddedFontLst>
    <p:embeddedFont>
      <p:font typeface="Roboto Thin"/>
      <p:regular r:id="rId31"/>
      <p:bold r:id="rId32"/>
      <p:italic r:id="rId33"/>
      <p:boldItalic r:id="rId34"/>
    </p:embeddedFont>
    <p:embeddedFont>
      <p:font typeface="Roboto Black"/>
      <p:bold r:id="rId35"/>
      <p:boldItalic r:id="rId36"/>
    </p:embeddedFont>
    <p:embeddedFont>
      <p:font typeface="Roboto Medium"/>
      <p:regular r:id="rId37"/>
      <p:bold r:id="rId38"/>
      <p:italic r:id="rId39"/>
      <p:boldItalic r:id="rId40"/>
    </p:embeddedFont>
    <p:embeddedFont>
      <p:font typeface="Roboto"/>
      <p:regular r:id="rId41"/>
      <p:bold r:id="rId42"/>
      <p:italic r:id="rId43"/>
      <p:boldItalic r:id="rId44"/>
    </p:embeddedFont>
    <p:embeddedFont>
      <p:font typeface="Amatic SC"/>
      <p:regular r:id="rId45"/>
      <p:bold r:id="rId46"/>
    </p:embeddedFont>
    <p:embeddedFont>
      <p:font typeface="Inconsolata"/>
      <p:regular r:id="rId47"/>
      <p:bold r:id="rId48"/>
    </p:embeddedFont>
    <p:embeddedFont>
      <p:font typeface="Poppins"/>
      <p:regular r:id="rId49"/>
      <p:bold r:id="rId50"/>
      <p:italic r:id="rId51"/>
      <p:boldItalic r:id="rId52"/>
    </p:embeddedFont>
    <p:embeddedFont>
      <p:font typeface="Lato Light"/>
      <p:regular r:id="rId53"/>
      <p:bold r:id="rId54"/>
      <p:italic r:id="rId55"/>
      <p:boldItalic r:id="rId56"/>
    </p:embeddedFont>
    <p:embeddedFont>
      <p:font typeface="Poppins Medium"/>
      <p:regular r:id="rId57"/>
      <p:bold r:id="rId58"/>
      <p:italic r:id="rId59"/>
      <p:boldItalic r:id="rId60"/>
    </p:embeddedFont>
    <p:embeddedFont>
      <p:font typeface="Roboto Light"/>
      <p:regular r:id="rId61"/>
      <p:bold r:id="rId62"/>
      <p:italic r:id="rId63"/>
      <p:boldItalic r:id="rId64"/>
    </p:embeddedFont>
    <p:embeddedFont>
      <p:font typeface="Helvetica Neue"/>
      <p:regular r:id="rId65"/>
      <p:bold r:id="rId66"/>
      <p:italic r:id="rId67"/>
      <p:boldItalic r:id="rId6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os="958">
          <p15:clr>
            <a:srgbClr val="A4A3A4"/>
          </p15:clr>
        </p15:guide>
        <p15:guide id="2" orient="horz" pos="8160">
          <p15:clr>
            <a:srgbClr val="A4A3A4"/>
          </p15:clr>
        </p15:guide>
        <p15:guide id="3" orient="horz" pos="480">
          <p15:clr>
            <a:srgbClr val="A4A3A4"/>
          </p15:clr>
        </p15:guide>
        <p15:guide id="4" pos="14398">
          <p15:clr>
            <a:srgbClr val="A4A3A4"/>
          </p15:clr>
        </p15:guide>
        <p15:guide id="5" orient="horz" pos="2896">
          <p15:clr>
            <a:srgbClr val="9AA0A6"/>
          </p15:clr>
        </p15:guide>
        <p15:guide id="6" orient="horz" pos="2412">
          <p15:clr>
            <a:srgbClr val="9AA0A6"/>
          </p15:clr>
        </p15:guide>
        <p15:guide id="7" orient="horz" pos="2412">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3E9A8922-4E20-4757-99AF-26924DE548EF}">
  <a:tblStyle styleId="{3E9A8922-4E20-4757-99AF-26924DE548EF}"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958"/>
        <p:guide pos="8160" orient="horz"/>
        <p:guide pos="480" orient="horz"/>
        <p:guide pos="14398"/>
        <p:guide pos="2896" orient="horz"/>
        <p:guide pos="2412" orient="horz"/>
        <p:guide pos="2412"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Medium-boldItalic.fntdata"/><Relationship Id="rId42" Type="http://schemas.openxmlformats.org/officeDocument/2006/relationships/font" Target="fonts/Roboto-bold.fntdata"/><Relationship Id="rId41" Type="http://schemas.openxmlformats.org/officeDocument/2006/relationships/font" Target="fonts/Roboto-regular.fntdata"/><Relationship Id="rId44" Type="http://schemas.openxmlformats.org/officeDocument/2006/relationships/font" Target="fonts/Roboto-boldItalic.fntdata"/><Relationship Id="rId43" Type="http://schemas.openxmlformats.org/officeDocument/2006/relationships/font" Target="fonts/Roboto-italic.fntdata"/><Relationship Id="rId46" Type="http://schemas.openxmlformats.org/officeDocument/2006/relationships/font" Target="fonts/AmaticSC-bold.fntdata"/><Relationship Id="rId45" Type="http://schemas.openxmlformats.org/officeDocument/2006/relationships/font" Target="fonts/AmaticSC-regular.fntdata"/><Relationship Id="rId1" Type="http://schemas.openxmlformats.org/officeDocument/2006/relationships/theme" Target="theme/theme5.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notesMaster" Target="notesMasters/notesMaster1.xml"/><Relationship Id="rId48" Type="http://schemas.openxmlformats.org/officeDocument/2006/relationships/font" Target="fonts/Inconsolata-bold.fntdata"/><Relationship Id="rId47" Type="http://schemas.openxmlformats.org/officeDocument/2006/relationships/font" Target="fonts/Inconsolata-regular.fntdata"/><Relationship Id="rId49" Type="http://schemas.openxmlformats.org/officeDocument/2006/relationships/font" Target="fonts/Poppins-regular.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slideMaster" Target="slideMasters/slideMaster4.xml"/><Relationship Id="rId31" Type="http://schemas.openxmlformats.org/officeDocument/2006/relationships/font" Target="fonts/RobotoThin-regular.fntdata"/><Relationship Id="rId30" Type="http://schemas.openxmlformats.org/officeDocument/2006/relationships/slide" Target="slides/slide21.xml"/><Relationship Id="rId33" Type="http://schemas.openxmlformats.org/officeDocument/2006/relationships/font" Target="fonts/RobotoThin-italic.fntdata"/><Relationship Id="rId32" Type="http://schemas.openxmlformats.org/officeDocument/2006/relationships/font" Target="fonts/RobotoThin-bold.fntdata"/><Relationship Id="rId35" Type="http://schemas.openxmlformats.org/officeDocument/2006/relationships/font" Target="fonts/RobotoBlack-bold.fntdata"/><Relationship Id="rId34" Type="http://schemas.openxmlformats.org/officeDocument/2006/relationships/font" Target="fonts/RobotoThin-boldItalic.fntdata"/><Relationship Id="rId37" Type="http://schemas.openxmlformats.org/officeDocument/2006/relationships/font" Target="fonts/RobotoMedium-regular.fntdata"/><Relationship Id="rId36" Type="http://schemas.openxmlformats.org/officeDocument/2006/relationships/font" Target="fonts/RobotoBlack-boldItalic.fntdata"/><Relationship Id="rId39" Type="http://schemas.openxmlformats.org/officeDocument/2006/relationships/font" Target="fonts/RobotoMedium-italic.fntdata"/><Relationship Id="rId38" Type="http://schemas.openxmlformats.org/officeDocument/2006/relationships/font" Target="fonts/RobotoMedium-bold.fntdata"/><Relationship Id="rId62" Type="http://schemas.openxmlformats.org/officeDocument/2006/relationships/font" Target="fonts/RobotoLight-bold.fntdata"/><Relationship Id="rId61" Type="http://schemas.openxmlformats.org/officeDocument/2006/relationships/font" Target="fonts/RobotoLight-regular.fntdata"/><Relationship Id="rId20" Type="http://schemas.openxmlformats.org/officeDocument/2006/relationships/slide" Target="slides/slide11.xml"/><Relationship Id="rId64" Type="http://schemas.openxmlformats.org/officeDocument/2006/relationships/font" Target="fonts/RobotoLight-boldItalic.fntdata"/><Relationship Id="rId63" Type="http://schemas.openxmlformats.org/officeDocument/2006/relationships/font" Target="fonts/RobotoLight-italic.fntdata"/><Relationship Id="rId22" Type="http://schemas.openxmlformats.org/officeDocument/2006/relationships/slide" Target="slides/slide13.xml"/><Relationship Id="rId66" Type="http://schemas.openxmlformats.org/officeDocument/2006/relationships/font" Target="fonts/HelveticaNeue-bold.fntdata"/><Relationship Id="rId21" Type="http://schemas.openxmlformats.org/officeDocument/2006/relationships/slide" Target="slides/slide12.xml"/><Relationship Id="rId65" Type="http://schemas.openxmlformats.org/officeDocument/2006/relationships/font" Target="fonts/HelveticaNeue-regular.fntdata"/><Relationship Id="rId24" Type="http://schemas.openxmlformats.org/officeDocument/2006/relationships/slide" Target="slides/slide15.xml"/><Relationship Id="rId68" Type="http://schemas.openxmlformats.org/officeDocument/2006/relationships/font" Target="fonts/HelveticaNeue-boldItalic.fntdata"/><Relationship Id="rId23" Type="http://schemas.openxmlformats.org/officeDocument/2006/relationships/slide" Target="slides/slide14.xml"/><Relationship Id="rId67" Type="http://schemas.openxmlformats.org/officeDocument/2006/relationships/font" Target="fonts/HelveticaNeue-italic.fntdata"/><Relationship Id="rId60" Type="http://schemas.openxmlformats.org/officeDocument/2006/relationships/font" Target="fonts/PoppinsMedium-boldItalic.fntdata"/><Relationship Id="rId26" Type="http://schemas.openxmlformats.org/officeDocument/2006/relationships/slide" Target="slides/slide17.xml"/><Relationship Id="rId25" Type="http://schemas.openxmlformats.org/officeDocument/2006/relationships/slide" Target="slides/slide16.xml"/><Relationship Id="rId28" Type="http://schemas.openxmlformats.org/officeDocument/2006/relationships/slide" Target="slides/slide19.xml"/><Relationship Id="rId27" Type="http://schemas.openxmlformats.org/officeDocument/2006/relationships/slide" Target="slides/slide18.xml"/><Relationship Id="rId29" Type="http://schemas.openxmlformats.org/officeDocument/2006/relationships/slide" Target="slides/slide20.xml"/><Relationship Id="rId51" Type="http://schemas.openxmlformats.org/officeDocument/2006/relationships/font" Target="fonts/Poppins-italic.fntdata"/><Relationship Id="rId50" Type="http://schemas.openxmlformats.org/officeDocument/2006/relationships/font" Target="fonts/Poppins-bold.fntdata"/><Relationship Id="rId53" Type="http://schemas.openxmlformats.org/officeDocument/2006/relationships/font" Target="fonts/LatoLight-regular.fntdata"/><Relationship Id="rId52" Type="http://schemas.openxmlformats.org/officeDocument/2006/relationships/font" Target="fonts/Poppins-boldItalic.fntdata"/><Relationship Id="rId11" Type="http://schemas.openxmlformats.org/officeDocument/2006/relationships/slide" Target="slides/slide2.xml"/><Relationship Id="rId55" Type="http://schemas.openxmlformats.org/officeDocument/2006/relationships/font" Target="fonts/LatoLight-italic.fntdata"/><Relationship Id="rId10" Type="http://schemas.openxmlformats.org/officeDocument/2006/relationships/slide" Target="slides/slide1.xml"/><Relationship Id="rId54" Type="http://schemas.openxmlformats.org/officeDocument/2006/relationships/font" Target="fonts/LatoLight-bold.fntdata"/><Relationship Id="rId13" Type="http://schemas.openxmlformats.org/officeDocument/2006/relationships/slide" Target="slides/slide4.xml"/><Relationship Id="rId57" Type="http://schemas.openxmlformats.org/officeDocument/2006/relationships/font" Target="fonts/PoppinsMedium-regular.fntdata"/><Relationship Id="rId12" Type="http://schemas.openxmlformats.org/officeDocument/2006/relationships/slide" Target="slides/slide3.xml"/><Relationship Id="rId56" Type="http://schemas.openxmlformats.org/officeDocument/2006/relationships/font" Target="fonts/LatoLight-boldItalic.fntdata"/><Relationship Id="rId15" Type="http://schemas.openxmlformats.org/officeDocument/2006/relationships/slide" Target="slides/slide6.xml"/><Relationship Id="rId59" Type="http://schemas.openxmlformats.org/officeDocument/2006/relationships/font" Target="fonts/PoppinsMedium-italic.fntdata"/><Relationship Id="rId14" Type="http://schemas.openxmlformats.org/officeDocument/2006/relationships/slide" Target="slides/slide5.xml"/><Relationship Id="rId58" Type="http://schemas.openxmlformats.org/officeDocument/2006/relationships/font" Target="fonts/PoppinsMedium-bold.fntdata"/><Relationship Id="rId17" Type="http://schemas.openxmlformats.org/officeDocument/2006/relationships/slide" Target="slides/slide8.xml"/><Relationship Id="rId16" Type="http://schemas.openxmlformats.org/officeDocument/2006/relationships/slide" Target="slides/slide7.xml"/><Relationship Id="rId19" Type="http://schemas.openxmlformats.org/officeDocument/2006/relationships/slide" Target="slides/slide10.xml"/><Relationship Id="rId18"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Lato Light"/>
                <a:ea typeface="Lato Light"/>
                <a:cs typeface="Lato Light"/>
                <a:sym typeface="Lato Light"/>
              </a:defRPr>
            </a:lvl1pPr>
            <a:lvl2pPr lvl="1"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Lato Light"/>
                <a:ea typeface="Lato Light"/>
                <a:cs typeface="Lato Light"/>
                <a:sym typeface="Lato Light"/>
              </a:defRPr>
            </a:lvl1pPr>
            <a:lvl2pPr lvl="1"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2400" u="none" cap="none" strike="noStrike">
                <a:solidFill>
                  <a:schemeClr val="dk1"/>
                </a:solidFill>
                <a:latin typeface="Lato Light"/>
                <a:ea typeface="Lato Light"/>
                <a:cs typeface="Lato Light"/>
                <a:sym typeface="Lato Light"/>
              </a:defRPr>
            </a:lvl1pPr>
            <a:lvl2pPr indent="-228600" lvl="1" marL="914400" marR="0" rtl="0" algn="l">
              <a:spcBef>
                <a:spcPts val="0"/>
              </a:spcBef>
              <a:spcAft>
                <a:spcPts val="0"/>
              </a:spcAft>
              <a:buSzPts val="1400"/>
              <a:buNone/>
              <a:defRPr b="0" i="0" sz="2400" u="none" cap="none" strike="noStrike">
                <a:solidFill>
                  <a:schemeClr val="dk1"/>
                </a:solidFill>
                <a:latin typeface="Lato Light"/>
                <a:ea typeface="Lato Light"/>
                <a:cs typeface="Lato Light"/>
                <a:sym typeface="Lato Light"/>
              </a:defRPr>
            </a:lvl2pPr>
            <a:lvl3pPr indent="-228600" lvl="2" marL="1371600" marR="0" rtl="0" algn="l">
              <a:spcBef>
                <a:spcPts val="0"/>
              </a:spcBef>
              <a:spcAft>
                <a:spcPts val="0"/>
              </a:spcAft>
              <a:buSzPts val="1400"/>
              <a:buNone/>
              <a:defRPr b="0" i="0" sz="2400" u="none" cap="none" strike="noStrike">
                <a:solidFill>
                  <a:schemeClr val="dk1"/>
                </a:solidFill>
                <a:latin typeface="Lato Light"/>
                <a:ea typeface="Lato Light"/>
                <a:cs typeface="Lato Light"/>
                <a:sym typeface="Lato Light"/>
              </a:defRPr>
            </a:lvl3pPr>
            <a:lvl4pPr indent="-228600" lvl="3" marL="1828800" marR="0" rtl="0" algn="l">
              <a:spcBef>
                <a:spcPts val="0"/>
              </a:spcBef>
              <a:spcAft>
                <a:spcPts val="0"/>
              </a:spcAft>
              <a:buSzPts val="1400"/>
              <a:buNone/>
              <a:defRPr b="0" i="0" sz="2400" u="none" cap="none" strike="noStrike">
                <a:solidFill>
                  <a:schemeClr val="dk1"/>
                </a:solidFill>
                <a:latin typeface="Lato Light"/>
                <a:ea typeface="Lato Light"/>
                <a:cs typeface="Lato Light"/>
                <a:sym typeface="Lato Light"/>
              </a:defRPr>
            </a:lvl4pPr>
            <a:lvl5pPr indent="-228600" lvl="4" marL="2286000" marR="0" rtl="0" algn="l">
              <a:spcBef>
                <a:spcPts val="0"/>
              </a:spcBef>
              <a:spcAft>
                <a:spcPts val="0"/>
              </a:spcAft>
              <a:buSzPts val="1400"/>
              <a:buNone/>
              <a:defRPr b="0" i="0" sz="2400" u="none" cap="none" strike="noStrike">
                <a:solidFill>
                  <a:schemeClr val="dk1"/>
                </a:solidFill>
                <a:latin typeface="Lato Light"/>
                <a:ea typeface="Lato Light"/>
                <a:cs typeface="Lato Light"/>
                <a:sym typeface="Lato Light"/>
              </a:defRPr>
            </a:lvl5pPr>
            <a:lvl6pPr indent="-228600" lvl="5" marL="2743200"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Lato Light"/>
                <a:ea typeface="Lato Light"/>
                <a:cs typeface="Lato Light"/>
                <a:sym typeface="Lato Light"/>
              </a:defRPr>
            </a:lvl1pPr>
            <a:lvl2pPr lvl="1"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Lato Light"/>
                <a:ea typeface="Lato Light"/>
                <a:cs typeface="Lato Light"/>
                <a:sym typeface="Lato Light"/>
              </a:rPr>
              <a:t>‹#›</a:t>
            </a:fld>
            <a:endParaRPr b="0" i="0" sz="1200" u="none" cap="none" strike="noStrike">
              <a:solidFill>
                <a:schemeClr val="dk1"/>
              </a:solidFill>
              <a:latin typeface="Lato Light"/>
              <a:ea typeface="Lato Light"/>
              <a:cs typeface="Lato Light"/>
              <a:sym typeface="Lato Light"/>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1" name="Shape 2321"/>
        <p:cNvGrpSpPr/>
        <p:nvPr/>
      </p:nvGrpSpPr>
      <p:grpSpPr>
        <a:xfrm>
          <a:off x="0" y="0"/>
          <a:ext cx="0" cy="0"/>
          <a:chOff x="0" y="0"/>
          <a:chExt cx="0" cy="0"/>
        </a:xfrm>
      </p:grpSpPr>
      <p:sp>
        <p:nvSpPr>
          <p:cNvPr id="2322" name="Google Shape;2322;g630a814dc5_0_53: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323" name="Google Shape;2323;g630a814dc5_0_5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8" name="Shape 2398"/>
        <p:cNvGrpSpPr/>
        <p:nvPr/>
      </p:nvGrpSpPr>
      <p:grpSpPr>
        <a:xfrm>
          <a:off x="0" y="0"/>
          <a:ext cx="0" cy="0"/>
          <a:chOff x="0" y="0"/>
          <a:chExt cx="0" cy="0"/>
        </a:xfrm>
      </p:grpSpPr>
      <p:sp>
        <p:nvSpPr>
          <p:cNvPr id="2399" name="Google Shape;2399;g8bda237455_0_1308: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400" name="Google Shape;2400;g8bda237455_0_130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6" name="Shape 2406"/>
        <p:cNvGrpSpPr/>
        <p:nvPr/>
      </p:nvGrpSpPr>
      <p:grpSpPr>
        <a:xfrm>
          <a:off x="0" y="0"/>
          <a:ext cx="0" cy="0"/>
          <a:chOff x="0" y="0"/>
          <a:chExt cx="0" cy="0"/>
        </a:xfrm>
      </p:grpSpPr>
      <p:sp>
        <p:nvSpPr>
          <p:cNvPr id="2407" name="Google Shape;2407;g8bda237455_0_1314: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408" name="Google Shape;2408;g8bda237455_0_131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4" name="Shape 2414"/>
        <p:cNvGrpSpPr/>
        <p:nvPr/>
      </p:nvGrpSpPr>
      <p:grpSpPr>
        <a:xfrm>
          <a:off x="0" y="0"/>
          <a:ext cx="0" cy="0"/>
          <a:chOff x="0" y="0"/>
          <a:chExt cx="0" cy="0"/>
        </a:xfrm>
      </p:grpSpPr>
      <p:sp>
        <p:nvSpPr>
          <p:cNvPr id="2415" name="Google Shape;2415;gef3663819c_0_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6" name="Google Shape;2416;gef3663819c_0_2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17" name="Google Shape;2417;gef3663819c_0_2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6" name="Shape 2426"/>
        <p:cNvGrpSpPr/>
        <p:nvPr/>
      </p:nvGrpSpPr>
      <p:grpSpPr>
        <a:xfrm>
          <a:off x="0" y="0"/>
          <a:ext cx="0" cy="0"/>
          <a:chOff x="0" y="0"/>
          <a:chExt cx="0" cy="0"/>
        </a:xfrm>
      </p:grpSpPr>
      <p:sp>
        <p:nvSpPr>
          <p:cNvPr id="2427" name="Google Shape;2427;g8bda237455_4_3336: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428" name="Google Shape;2428;g8bda237455_4_333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3" name="Shape 2433"/>
        <p:cNvGrpSpPr/>
        <p:nvPr/>
      </p:nvGrpSpPr>
      <p:grpSpPr>
        <a:xfrm>
          <a:off x="0" y="0"/>
          <a:ext cx="0" cy="0"/>
          <a:chOff x="0" y="0"/>
          <a:chExt cx="0" cy="0"/>
        </a:xfrm>
      </p:grpSpPr>
      <p:sp>
        <p:nvSpPr>
          <p:cNvPr id="2434" name="Google Shape;2434;g8bd883d690_0_46: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435" name="Google Shape;2435;g8bd883d690_0_4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0" name="Shape 2440"/>
        <p:cNvGrpSpPr/>
        <p:nvPr/>
      </p:nvGrpSpPr>
      <p:grpSpPr>
        <a:xfrm>
          <a:off x="0" y="0"/>
          <a:ext cx="0" cy="0"/>
          <a:chOff x="0" y="0"/>
          <a:chExt cx="0" cy="0"/>
        </a:xfrm>
      </p:grpSpPr>
      <p:sp>
        <p:nvSpPr>
          <p:cNvPr id="2441" name="Google Shape;2441;g8bda237455_0_1320: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442" name="Google Shape;2442;g8bda237455_0_132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7" name="Shape 2447"/>
        <p:cNvGrpSpPr/>
        <p:nvPr/>
      </p:nvGrpSpPr>
      <p:grpSpPr>
        <a:xfrm>
          <a:off x="0" y="0"/>
          <a:ext cx="0" cy="0"/>
          <a:chOff x="0" y="0"/>
          <a:chExt cx="0" cy="0"/>
        </a:xfrm>
      </p:grpSpPr>
      <p:sp>
        <p:nvSpPr>
          <p:cNvPr id="2448" name="Google Shape;2448;g8bda237455_0_1326: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449" name="Google Shape;2449;g8bda237455_0_132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4" name="Shape 2454"/>
        <p:cNvGrpSpPr/>
        <p:nvPr/>
      </p:nvGrpSpPr>
      <p:grpSpPr>
        <a:xfrm>
          <a:off x="0" y="0"/>
          <a:ext cx="0" cy="0"/>
          <a:chOff x="0" y="0"/>
          <a:chExt cx="0" cy="0"/>
        </a:xfrm>
      </p:grpSpPr>
      <p:sp>
        <p:nvSpPr>
          <p:cNvPr id="2455" name="Google Shape;2455;g8bda237455_0_1332: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456" name="Google Shape;2456;g8bda237455_0_133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1" name="Shape 2461"/>
        <p:cNvGrpSpPr/>
        <p:nvPr/>
      </p:nvGrpSpPr>
      <p:grpSpPr>
        <a:xfrm>
          <a:off x="0" y="0"/>
          <a:ext cx="0" cy="0"/>
          <a:chOff x="0" y="0"/>
          <a:chExt cx="0" cy="0"/>
        </a:xfrm>
      </p:grpSpPr>
      <p:sp>
        <p:nvSpPr>
          <p:cNvPr id="2462" name="Google Shape;2462;g8bda237455_0_1338: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463" name="Google Shape;2463;g8bda237455_0_133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8" name="Shape 2468"/>
        <p:cNvGrpSpPr/>
        <p:nvPr/>
      </p:nvGrpSpPr>
      <p:grpSpPr>
        <a:xfrm>
          <a:off x="0" y="0"/>
          <a:ext cx="0" cy="0"/>
          <a:chOff x="0" y="0"/>
          <a:chExt cx="0" cy="0"/>
        </a:xfrm>
      </p:grpSpPr>
      <p:sp>
        <p:nvSpPr>
          <p:cNvPr id="2469" name="Google Shape;2469;g8bda237455_0_1344: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470" name="Google Shape;2470;g8bda237455_0_134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8" name="Shape 2328"/>
        <p:cNvGrpSpPr/>
        <p:nvPr/>
      </p:nvGrpSpPr>
      <p:grpSpPr>
        <a:xfrm>
          <a:off x="0" y="0"/>
          <a:ext cx="0" cy="0"/>
          <a:chOff x="0" y="0"/>
          <a:chExt cx="0" cy="0"/>
        </a:xfrm>
      </p:grpSpPr>
      <p:sp>
        <p:nvSpPr>
          <p:cNvPr id="2329" name="Google Shape;2329;g783034316d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0" name="Google Shape;2330;g783034316d_0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31" name="Google Shape;2331;g783034316d_0_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5" name="Shape 2475"/>
        <p:cNvGrpSpPr/>
        <p:nvPr/>
      </p:nvGrpSpPr>
      <p:grpSpPr>
        <a:xfrm>
          <a:off x="0" y="0"/>
          <a:ext cx="0" cy="0"/>
          <a:chOff x="0" y="0"/>
          <a:chExt cx="0" cy="0"/>
        </a:xfrm>
      </p:grpSpPr>
      <p:sp>
        <p:nvSpPr>
          <p:cNvPr id="2476" name="Google Shape;2476;g8bda237455_4_3342: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477" name="Google Shape;2477;g8bda237455_4_334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2" name="Shape 2482"/>
        <p:cNvGrpSpPr/>
        <p:nvPr/>
      </p:nvGrpSpPr>
      <p:grpSpPr>
        <a:xfrm>
          <a:off x="0" y="0"/>
          <a:ext cx="0" cy="0"/>
          <a:chOff x="0" y="0"/>
          <a:chExt cx="0" cy="0"/>
        </a:xfrm>
      </p:grpSpPr>
      <p:sp>
        <p:nvSpPr>
          <p:cNvPr id="2483" name="Google Shape;2483;g8bd883d690_0_64: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484" name="Google Shape;2484;g8bd883d690_0_6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1" name="Shape 2341"/>
        <p:cNvGrpSpPr/>
        <p:nvPr/>
      </p:nvGrpSpPr>
      <p:grpSpPr>
        <a:xfrm>
          <a:off x="0" y="0"/>
          <a:ext cx="0" cy="0"/>
          <a:chOff x="0" y="0"/>
          <a:chExt cx="0" cy="0"/>
        </a:xfrm>
      </p:grpSpPr>
      <p:sp>
        <p:nvSpPr>
          <p:cNvPr id="2342" name="Google Shape;2342;g8bda237455_4_1298: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343" name="Google Shape;2343;g8bda237455_4_129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8" name="Shape 2348"/>
        <p:cNvGrpSpPr/>
        <p:nvPr/>
      </p:nvGrpSpPr>
      <p:grpSpPr>
        <a:xfrm>
          <a:off x="0" y="0"/>
          <a:ext cx="0" cy="0"/>
          <a:chOff x="0" y="0"/>
          <a:chExt cx="0" cy="0"/>
        </a:xfrm>
      </p:grpSpPr>
      <p:sp>
        <p:nvSpPr>
          <p:cNvPr id="2349" name="Google Shape;2349;g8bda237455_4_2320: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350" name="Google Shape;2350;g8bda237455_4_232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7" name="Shape 2357"/>
        <p:cNvGrpSpPr/>
        <p:nvPr/>
      </p:nvGrpSpPr>
      <p:grpSpPr>
        <a:xfrm>
          <a:off x="0" y="0"/>
          <a:ext cx="0" cy="0"/>
          <a:chOff x="0" y="0"/>
          <a:chExt cx="0" cy="0"/>
        </a:xfrm>
      </p:grpSpPr>
      <p:sp>
        <p:nvSpPr>
          <p:cNvPr id="2358" name="Google Shape;2358;g8bda237455_0_245: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359" name="Google Shape;2359;g8bda237455_0_24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5" name="Shape 2365"/>
        <p:cNvGrpSpPr/>
        <p:nvPr/>
      </p:nvGrpSpPr>
      <p:grpSpPr>
        <a:xfrm>
          <a:off x="0" y="0"/>
          <a:ext cx="0" cy="0"/>
          <a:chOff x="0" y="0"/>
          <a:chExt cx="0" cy="0"/>
        </a:xfrm>
      </p:grpSpPr>
      <p:sp>
        <p:nvSpPr>
          <p:cNvPr id="2366" name="Google Shape;2366;gef3663819c_0_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7" name="Google Shape;2367;gef3663819c_0_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68" name="Google Shape;2368;gef3663819c_0_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6" name="Shape 2376"/>
        <p:cNvGrpSpPr/>
        <p:nvPr/>
      </p:nvGrpSpPr>
      <p:grpSpPr>
        <a:xfrm>
          <a:off x="0" y="0"/>
          <a:ext cx="0" cy="0"/>
          <a:chOff x="0" y="0"/>
          <a:chExt cx="0" cy="0"/>
        </a:xfrm>
      </p:grpSpPr>
      <p:sp>
        <p:nvSpPr>
          <p:cNvPr id="2377" name="Google Shape;2377;g8bda237455_0_252: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378" name="Google Shape;2378;g8bda237455_0_25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4" name="Shape 2384"/>
        <p:cNvGrpSpPr/>
        <p:nvPr/>
      </p:nvGrpSpPr>
      <p:grpSpPr>
        <a:xfrm>
          <a:off x="0" y="0"/>
          <a:ext cx="0" cy="0"/>
          <a:chOff x="0" y="0"/>
          <a:chExt cx="0" cy="0"/>
        </a:xfrm>
      </p:grpSpPr>
      <p:sp>
        <p:nvSpPr>
          <p:cNvPr id="2385" name="Google Shape;2385;g8bda237455_4_259: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386" name="Google Shape;2386;g8bda237455_4_25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0" name="Shape 2390"/>
        <p:cNvGrpSpPr/>
        <p:nvPr/>
      </p:nvGrpSpPr>
      <p:grpSpPr>
        <a:xfrm>
          <a:off x="0" y="0"/>
          <a:ext cx="0" cy="0"/>
          <a:chOff x="0" y="0"/>
          <a:chExt cx="0" cy="0"/>
        </a:xfrm>
      </p:grpSpPr>
      <p:sp>
        <p:nvSpPr>
          <p:cNvPr id="2391" name="Google Shape;2391;g8bd883d690_0_28: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392" name="Google Shape;2392;g8bd883d690_0_2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28.png"/></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23.png"/><Relationship Id="rId3" Type="http://schemas.openxmlformats.org/officeDocument/2006/relationships/image" Target="../media/image124.png"/><Relationship Id="rId4" Type="http://schemas.openxmlformats.org/officeDocument/2006/relationships/image" Target="../media/image126.png"/></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23.png"/><Relationship Id="rId3" Type="http://schemas.openxmlformats.org/officeDocument/2006/relationships/image" Target="../media/image127.png"/><Relationship Id="rId4" Type="http://schemas.openxmlformats.org/officeDocument/2006/relationships/image" Target="../media/image136.png"/></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32.png"/><Relationship Id="rId3" Type="http://schemas.openxmlformats.org/officeDocument/2006/relationships/image" Target="../media/image137.png"/><Relationship Id="rId4" Type="http://schemas.openxmlformats.org/officeDocument/2006/relationships/image" Target="../media/image130.png"/><Relationship Id="rId5" Type="http://schemas.openxmlformats.org/officeDocument/2006/relationships/image" Target="../media/image134.png"/></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31.png"/><Relationship Id="rId3" Type="http://schemas.openxmlformats.org/officeDocument/2006/relationships/image" Target="../media/image135.png"/><Relationship Id="rId4" Type="http://schemas.openxmlformats.org/officeDocument/2006/relationships/image" Target="../media/image139.png"/><Relationship Id="rId5" Type="http://schemas.openxmlformats.org/officeDocument/2006/relationships/image" Target="../media/image138.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43.png"/><Relationship Id="rId3" Type="http://schemas.openxmlformats.org/officeDocument/2006/relationships/image" Target="../media/image141.png"/><Relationship Id="rId4" Type="http://schemas.openxmlformats.org/officeDocument/2006/relationships/image" Target="../media/image148.png"/><Relationship Id="rId5" Type="http://schemas.openxmlformats.org/officeDocument/2006/relationships/image" Target="../media/image147.png"/><Relationship Id="rId6" Type="http://schemas.openxmlformats.org/officeDocument/2006/relationships/image" Target="../media/image146.png"/></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43.png"/><Relationship Id="rId3" Type="http://schemas.openxmlformats.org/officeDocument/2006/relationships/image" Target="../media/image142.png"/><Relationship Id="rId4" Type="http://schemas.openxmlformats.org/officeDocument/2006/relationships/image" Target="../media/image148.png"/><Relationship Id="rId5" Type="http://schemas.openxmlformats.org/officeDocument/2006/relationships/image" Target="../media/image149.png"/><Relationship Id="rId6" Type="http://schemas.openxmlformats.org/officeDocument/2006/relationships/image" Target="../media/image146.png"/></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50.png"/><Relationship Id="rId3" Type="http://schemas.openxmlformats.org/officeDocument/2006/relationships/image" Target="../media/image152.png"/><Relationship Id="rId4" Type="http://schemas.openxmlformats.org/officeDocument/2006/relationships/image" Target="../media/image144.png"/><Relationship Id="rId5" Type="http://schemas.openxmlformats.org/officeDocument/2006/relationships/image" Target="../media/image163.png"/></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65.png"/><Relationship Id="rId3" Type="http://schemas.openxmlformats.org/officeDocument/2006/relationships/image" Target="../media/image154.png"/><Relationship Id="rId4" Type="http://schemas.openxmlformats.org/officeDocument/2006/relationships/image" Target="../media/image155.png"/><Relationship Id="rId5" Type="http://schemas.openxmlformats.org/officeDocument/2006/relationships/image" Target="../media/image159.png"/><Relationship Id="rId6" Type="http://schemas.openxmlformats.org/officeDocument/2006/relationships/image" Target="../media/image156.png"/></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43.png"/><Relationship Id="rId3" Type="http://schemas.openxmlformats.org/officeDocument/2006/relationships/image" Target="../media/image158.png"/><Relationship Id="rId4" Type="http://schemas.openxmlformats.org/officeDocument/2006/relationships/image" Target="../media/image157.png"/><Relationship Id="rId5" Type="http://schemas.openxmlformats.org/officeDocument/2006/relationships/image" Target="../media/image162.png"/></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43.png"/></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60.png"/><Relationship Id="rId3" Type="http://schemas.openxmlformats.org/officeDocument/2006/relationships/image" Target="../media/image166.png"/><Relationship Id="rId4" Type="http://schemas.openxmlformats.org/officeDocument/2006/relationships/image" Target="../media/image171.png"/><Relationship Id="rId5" Type="http://schemas.openxmlformats.org/officeDocument/2006/relationships/image" Target="../media/image164.png"/><Relationship Id="rId6" Type="http://schemas.openxmlformats.org/officeDocument/2006/relationships/image" Target="../media/image167.png"/><Relationship Id="rId7" Type="http://schemas.openxmlformats.org/officeDocument/2006/relationships/image" Target="../media/image161.png"/></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76.png"/><Relationship Id="rId3" Type="http://schemas.openxmlformats.org/officeDocument/2006/relationships/image" Target="../media/image172.png"/><Relationship Id="rId4" Type="http://schemas.openxmlformats.org/officeDocument/2006/relationships/image" Target="../media/image184.png"/><Relationship Id="rId5" Type="http://schemas.openxmlformats.org/officeDocument/2006/relationships/image" Target="../media/image173.png"/><Relationship Id="rId6" Type="http://schemas.openxmlformats.org/officeDocument/2006/relationships/image" Target="../media/image179.png"/><Relationship Id="rId7" Type="http://schemas.openxmlformats.org/officeDocument/2006/relationships/image" Target="../media/image191.png"/></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43.png"/><Relationship Id="rId3" Type="http://schemas.openxmlformats.org/officeDocument/2006/relationships/image" Target="../media/image177.png"/><Relationship Id="rId4" Type="http://schemas.openxmlformats.org/officeDocument/2006/relationships/image" Target="../media/image170.png"/><Relationship Id="rId5" Type="http://schemas.openxmlformats.org/officeDocument/2006/relationships/image" Target="../media/image180.png"/></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43.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69.png"/><Relationship Id="rId3" Type="http://schemas.openxmlformats.org/officeDocument/2006/relationships/image" Target="../media/image183.png"/><Relationship Id="rId4" Type="http://schemas.openxmlformats.org/officeDocument/2006/relationships/image" Target="../media/image168.png"/><Relationship Id="rId5" Type="http://schemas.openxmlformats.org/officeDocument/2006/relationships/image" Target="../media/image174.png"/><Relationship Id="rId6" Type="http://schemas.openxmlformats.org/officeDocument/2006/relationships/image" Target="../media/image182.png"/><Relationship Id="rId7" Type="http://schemas.openxmlformats.org/officeDocument/2006/relationships/image" Target="../media/image186.png"/><Relationship Id="rId8" Type="http://schemas.openxmlformats.org/officeDocument/2006/relationships/image" Target="../media/image181.png"/></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87.png"/><Relationship Id="rId3" Type="http://schemas.openxmlformats.org/officeDocument/2006/relationships/image" Target="../media/image192.png"/><Relationship Id="rId4" Type="http://schemas.openxmlformats.org/officeDocument/2006/relationships/image" Target="../media/image188.png"/><Relationship Id="rId5" Type="http://schemas.openxmlformats.org/officeDocument/2006/relationships/image" Target="../media/image185.png"/><Relationship Id="rId6" Type="http://schemas.openxmlformats.org/officeDocument/2006/relationships/image" Target="../media/image190.png"/><Relationship Id="rId7" Type="http://schemas.openxmlformats.org/officeDocument/2006/relationships/image" Target="../media/image189.png"/><Relationship Id="rId8" Type="http://schemas.openxmlformats.org/officeDocument/2006/relationships/image" Target="../media/image197.png"/></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43.png"/><Relationship Id="rId3" Type="http://schemas.openxmlformats.org/officeDocument/2006/relationships/image" Target="../media/image194.png"/><Relationship Id="rId4" Type="http://schemas.openxmlformats.org/officeDocument/2006/relationships/image" Target="../media/image196.png"/><Relationship Id="rId5" Type="http://schemas.openxmlformats.org/officeDocument/2006/relationships/image" Target="../media/image205.png"/><Relationship Id="rId6" Type="http://schemas.openxmlformats.org/officeDocument/2006/relationships/image" Target="../media/image213.png"/></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43.png"/></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00.png"/><Relationship Id="rId3" Type="http://schemas.openxmlformats.org/officeDocument/2006/relationships/image" Target="../media/image207.png"/><Relationship Id="rId4" Type="http://schemas.openxmlformats.org/officeDocument/2006/relationships/image" Target="../media/image206.png"/><Relationship Id="rId9" Type="http://schemas.openxmlformats.org/officeDocument/2006/relationships/image" Target="../media/image198.png"/><Relationship Id="rId5" Type="http://schemas.openxmlformats.org/officeDocument/2006/relationships/image" Target="../media/image199.png"/><Relationship Id="rId6" Type="http://schemas.openxmlformats.org/officeDocument/2006/relationships/image" Target="../media/image195.png"/><Relationship Id="rId7" Type="http://schemas.openxmlformats.org/officeDocument/2006/relationships/image" Target="../media/image203.png"/><Relationship Id="rId8" Type="http://schemas.openxmlformats.org/officeDocument/2006/relationships/image" Target="../media/image204.png"/></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01.png"/><Relationship Id="rId3" Type="http://schemas.openxmlformats.org/officeDocument/2006/relationships/image" Target="../media/image202.png"/><Relationship Id="rId4" Type="http://schemas.openxmlformats.org/officeDocument/2006/relationships/image" Target="../media/image212.png"/><Relationship Id="rId9" Type="http://schemas.openxmlformats.org/officeDocument/2006/relationships/image" Target="../media/image209.png"/><Relationship Id="rId5" Type="http://schemas.openxmlformats.org/officeDocument/2006/relationships/image" Target="../media/image208.png"/><Relationship Id="rId6" Type="http://schemas.openxmlformats.org/officeDocument/2006/relationships/image" Target="../media/image210.png"/><Relationship Id="rId7" Type="http://schemas.openxmlformats.org/officeDocument/2006/relationships/image" Target="../media/image211.png"/><Relationship Id="rId8" Type="http://schemas.openxmlformats.org/officeDocument/2006/relationships/image" Target="../media/image214.png"/></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31.png"/><Relationship Id="rId3" Type="http://schemas.openxmlformats.org/officeDocument/2006/relationships/image" Target="../media/image224.png"/></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23.png"/><Relationship Id="rId3" Type="http://schemas.openxmlformats.org/officeDocument/2006/relationships/image" Target="../media/image218.png"/></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28.png"/></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30.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77.png"/></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25.png"/><Relationship Id="rId3" Type="http://schemas.openxmlformats.org/officeDocument/2006/relationships/image" Target="../media/image227.png"/></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29.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8.png"/><Relationship Id="rId3" Type="http://schemas.openxmlformats.org/officeDocument/2006/relationships/image" Target="../media/image49.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8.png"/><Relationship Id="rId3" Type="http://schemas.openxmlformats.org/officeDocument/2006/relationships/image" Target="../media/image6.png"/><Relationship Id="rId4" Type="http://schemas.openxmlformats.org/officeDocument/2006/relationships/image" Target="../media/image1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8.png"/><Relationship Id="rId3" Type="http://schemas.openxmlformats.org/officeDocument/2006/relationships/image" Target="../media/image6.png"/><Relationship Id="rId4" Type="http://schemas.openxmlformats.org/officeDocument/2006/relationships/image" Target="../media/image7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6.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8.png"/><Relationship Id="rId3" Type="http://schemas.openxmlformats.org/officeDocument/2006/relationships/image" Target="../media/image15.png"/><Relationship Id="rId4" Type="http://schemas.openxmlformats.org/officeDocument/2006/relationships/image" Target="../media/image6.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1.png"/><Relationship Id="rId4" Type="http://schemas.openxmlformats.org/officeDocument/2006/relationships/image" Target="../media/image105.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14.png"/><Relationship Id="rId4" Type="http://schemas.openxmlformats.org/officeDocument/2006/relationships/image" Target="../media/image13.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24.png"/><Relationship Id="rId4" Type="http://schemas.openxmlformats.org/officeDocument/2006/relationships/image" Target="../media/image18.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 Id="rId3" Type="http://schemas.openxmlformats.org/officeDocument/2006/relationships/image" Target="../media/image19.png"/><Relationship Id="rId4" Type="http://schemas.openxmlformats.org/officeDocument/2006/relationships/image" Target="../media/image21.png"/><Relationship Id="rId5" Type="http://schemas.openxmlformats.org/officeDocument/2006/relationships/image" Target="../media/image22.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5.png"/><Relationship Id="rId3" Type="http://schemas.openxmlformats.org/officeDocument/2006/relationships/image" Target="../media/image20.png"/><Relationship Id="rId4" Type="http://schemas.openxmlformats.org/officeDocument/2006/relationships/image" Target="../media/image34.png"/><Relationship Id="rId5" Type="http://schemas.openxmlformats.org/officeDocument/2006/relationships/image" Target="../media/image30.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6.png"/><Relationship Id="rId3" Type="http://schemas.openxmlformats.org/officeDocument/2006/relationships/image" Target="../media/image29.png"/><Relationship Id="rId4" Type="http://schemas.openxmlformats.org/officeDocument/2006/relationships/image" Target="../media/image32.png"/><Relationship Id="rId5" Type="http://schemas.openxmlformats.org/officeDocument/2006/relationships/image" Target="../media/image27.png"/><Relationship Id="rId6" Type="http://schemas.openxmlformats.org/officeDocument/2006/relationships/image" Target="../media/image36.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6.png"/><Relationship Id="rId3" Type="http://schemas.openxmlformats.org/officeDocument/2006/relationships/image" Target="../media/image35.png"/><Relationship Id="rId4" Type="http://schemas.openxmlformats.org/officeDocument/2006/relationships/image" Target="../media/image32.png"/><Relationship Id="rId5" Type="http://schemas.openxmlformats.org/officeDocument/2006/relationships/image" Target="../media/image37.png"/><Relationship Id="rId6" Type="http://schemas.openxmlformats.org/officeDocument/2006/relationships/image" Target="../media/image36.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3.png"/><Relationship Id="rId3" Type="http://schemas.openxmlformats.org/officeDocument/2006/relationships/image" Target="../media/image38.png"/><Relationship Id="rId4" Type="http://schemas.openxmlformats.org/officeDocument/2006/relationships/image" Target="../media/image43.png"/><Relationship Id="rId5" Type="http://schemas.openxmlformats.org/officeDocument/2006/relationships/image" Target="../media/image39.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4.png"/><Relationship Id="rId3" Type="http://schemas.openxmlformats.org/officeDocument/2006/relationships/image" Target="../media/image41.png"/><Relationship Id="rId4" Type="http://schemas.openxmlformats.org/officeDocument/2006/relationships/image" Target="../media/image40.png"/><Relationship Id="rId5" Type="http://schemas.openxmlformats.org/officeDocument/2006/relationships/image" Target="../media/image42.png"/><Relationship Id="rId6" Type="http://schemas.openxmlformats.org/officeDocument/2006/relationships/image" Target="../media/image47.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6.png"/><Relationship Id="rId3" Type="http://schemas.openxmlformats.org/officeDocument/2006/relationships/image" Target="../media/image45.png"/><Relationship Id="rId4" Type="http://schemas.openxmlformats.org/officeDocument/2006/relationships/image" Target="../media/image48.png"/><Relationship Id="rId5" Type="http://schemas.openxmlformats.org/officeDocument/2006/relationships/image" Target="../media/image46.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1.png"/><Relationship Id="rId4" Type="http://schemas.openxmlformats.org/officeDocument/2006/relationships/image" Target="../media/image10.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6.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3.png"/><Relationship Id="rId3" Type="http://schemas.openxmlformats.org/officeDocument/2006/relationships/image" Target="../media/image52.png"/><Relationship Id="rId4" Type="http://schemas.openxmlformats.org/officeDocument/2006/relationships/image" Target="../media/image50.png"/><Relationship Id="rId5" Type="http://schemas.openxmlformats.org/officeDocument/2006/relationships/image" Target="../media/image51.png"/><Relationship Id="rId6" Type="http://schemas.openxmlformats.org/officeDocument/2006/relationships/image" Target="../media/image54.png"/><Relationship Id="rId7" Type="http://schemas.openxmlformats.org/officeDocument/2006/relationships/image" Target="../media/image63.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5.png"/><Relationship Id="rId3" Type="http://schemas.openxmlformats.org/officeDocument/2006/relationships/image" Target="../media/image56.png"/><Relationship Id="rId4" Type="http://schemas.openxmlformats.org/officeDocument/2006/relationships/image" Target="../media/image64.png"/><Relationship Id="rId5" Type="http://schemas.openxmlformats.org/officeDocument/2006/relationships/image" Target="../media/image59.png"/><Relationship Id="rId6" Type="http://schemas.openxmlformats.org/officeDocument/2006/relationships/image" Target="../media/image65.png"/><Relationship Id="rId7" Type="http://schemas.openxmlformats.org/officeDocument/2006/relationships/image" Target="../media/image57.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6.png"/><Relationship Id="rId3" Type="http://schemas.openxmlformats.org/officeDocument/2006/relationships/image" Target="../media/image72.png"/><Relationship Id="rId4" Type="http://schemas.openxmlformats.org/officeDocument/2006/relationships/image" Target="../media/image58.png"/><Relationship Id="rId5" Type="http://schemas.openxmlformats.org/officeDocument/2006/relationships/image" Target="../media/image60.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6.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1.png"/><Relationship Id="rId3" Type="http://schemas.openxmlformats.org/officeDocument/2006/relationships/image" Target="../media/image68.png"/><Relationship Id="rId4" Type="http://schemas.openxmlformats.org/officeDocument/2006/relationships/image" Target="../media/image71.png"/><Relationship Id="rId5" Type="http://schemas.openxmlformats.org/officeDocument/2006/relationships/image" Target="../media/image67.png"/><Relationship Id="rId6" Type="http://schemas.openxmlformats.org/officeDocument/2006/relationships/image" Target="../media/image66.png"/><Relationship Id="rId7" Type="http://schemas.openxmlformats.org/officeDocument/2006/relationships/image" Target="../media/image62.png"/><Relationship Id="rId8" Type="http://schemas.openxmlformats.org/officeDocument/2006/relationships/image" Target="../media/image69.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3.png"/><Relationship Id="rId3" Type="http://schemas.openxmlformats.org/officeDocument/2006/relationships/image" Target="../media/image70.png"/><Relationship Id="rId4" Type="http://schemas.openxmlformats.org/officeDocument/2006/relationships/image" Target="../media/image91.png"/><Relationship Id="rId5" Type="http://schemas.openxmlformats.org/officeDocument/2006/relationships/image" Target="../media/image82.png"/><Relationship Id="rId6" Type="http://schemas.openxmlformats.org/officeDocument/2006/relationships/image" Target="../media/image75.png"/><Relationship Id="rId7" Type="http://schemas.openxmlformats.org/officeDocument/2006/relationships/image" Target="../media/image84.png"/><Relationship Id="rId8" Type="http://schemas.openxmlformats.org/officeDocument/2006/relationships/image" Target="../media/image83.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6.png"/><Relationship Id="rId3" Type="http://schemas.openxmlformats.org/officeDocument/2006/relationships/image" Target="../media/image78.png"/><Relationship Id="rId4" Type="http://schemas.openxmlformats.org/officeDocument/2006/relationships/image" Target="../media/image88.png"/><Relationship Id="rId5" Type="http://schemas.openxmlformats.org/officeDocument/2006/relationships/image" Target="../media/image79.png"/><Relationship Id="rId6" Type="http://schemas.openxmlformats.org/officeDocument/2006/relationships/image" Target="../media/image81.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6.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3.png"/><Relationship Id="rId3" Type="http://schemas.openxmlformats.org/officeDocument/2006/relationships/image" Target="../media/image87.png"/><Relationship Id="rId4" Type="http://schemas.openxmlformats.org/officeDocument/2006/relationships/image" Target="../media/image89.png"/><Relationship Id="rId9" Type="http://schemas.openxmlformats.org/officeDocument/2006/relationships/image" Target="../media/image92.png"/><Relationship Id="rId5" Type="http://schemas.openxmlformats.org/officeDocument/2006/relationships/image" Target="../media/image80.png"/><Relationship Id="rId6" Type="http://schemas.openxmlformats.org/officeDocument/2006/relationships/image" Target="../media/image90.png"/><Relationship Id="rId7" Type="http://schemas.openxmlformats.org/officeDocument/2006/relationships/image" Target="../media/image86.png"/><Relationship Id="rId8" Type="http://schemas.openxmlformats.org/officeDocument/2006/relationships/image" Target="../media/image85.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1.png"/><Relationship Id="rId4" Type="http://schemas.openxmlformats.org/officeDocument/2006/relationships/image" Target="../media/image9.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5.png"/><Relationship Id="rId3" Type="http://schemas.openxmlformats.org/officeDocument/2006/relationships/image" Target="../media/image94.png"/><Relationship Id="rId4" Type="http://schemas.openxmlformats.org/officeDocument/2006/relationships/image" Target="../media/image103.png"/><Relationship Id="rId9" Type="http://schemas.openxmlformats.org/officeDocument/2006/relationships/image" Target="../media/image96.png"/><Relationship Id="rId5" Type="http://schemas.openxmlformats.org/officeDocument/2006/relationships/image" Target="../media/image98.png"/><Relationship Id="rId6" Type="http://schemas.openxmlformats.org/officeDocument/2006/relationships/image" Target="../media/image99.png"/><Relationship Id="rId7" Type="http://schemas.openxmlformats.org/officeDocument/2006/relationships/image" Target="../media/image100.png"/><Relationship Id="rId8" Type="http://schemas.openxmlformats.org/officeDocument/2006/relationships/image" Target="../media/image97.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3.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7.png"/><Relationship Id="rId3" Type="http://schemas.openxmlformats.org/officeDocument/2006/relationships/image" Target="../media/image106.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5.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3.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1.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7.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2.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3.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1.png"/><Relationship Id="rId4" Type="http://schemas.openxmlformats.org/officeDocument/2006/relationships/image" Target="../media/image23.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2.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1.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1.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2.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2.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2.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4.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4.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4.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1.png"/><Relationship Id="rId4" Type="http://schemas.openxmlformats.org/officeDocument/2006/relationships/image" Target="../media/image2.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4.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4.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4.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4.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4.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1.png"/><Relationship Id="rId4" Type="http://schemas.openxmlformats.org/officeDocument/2006/relationships/image" Target="../media/image3.pn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09.png"/><Relationship Id="rId3" Type="http://schemas.openxmlformats.org/officeDocument/2006/relationships/image" Target="../media/image108.png"/><Relationship Id="rId4" Type="http://schemas.openxmlformats.org/officeDocument/2006/relationships/image" Target="../media/image112.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09.png"/><Relationship Id="rId3" Type="http://schemas.openxmlformats.org/officeDocument/2006/relationships/image" Target="../media/image108.png"/><Relationship Id="rId4" Type="http://schemas.openxmlformats.org/officeDocument/2006/relationships/image" Target="../media/image114.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09.png"/><Relationship Id="rId3" Type="http://schemas.openxmlformats.org/officeDocument/2006/relationships/image" Target="../media/image108.png"/><Relationship Id="rId4" Type="http://schemas.openxmlformats.org/officeDocument/2006/relationships/image" Target="../media/image116.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09.png"/><Relationship Id="rId3" Type="http://schemas.openxmlformats.org/officeDocument/2006/relationships/image" Target="../media/image108.png"/><Relationship Id="rId4" Type="http://schemas.openxmlformats.org/officeDocument/2006/relationships/image" Target="../media/image115.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0.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21.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9.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21.png"/><Relationship Id="rId3" Type="http://schemas.openxmlformats.org/officeDocument/2006/relationships/image" Target="../media/image129.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20.png"/><Relationship Id="rId3" Type="http://schemas.openxmlformats.org/officeDocument/2006/relationships/image" Target="../media/image178.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20.png"/><Relationship Id="rId3" Type="http://schemas.openxmlformats.org/officeDocument/2006/relationships/image" Target="../media/image118.png"/><Relationship Id="rId4" Type="http://schemas.openxmlformats.org/officeDocument/2006/relationships/image" Target="../media/image133.pn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33.png"/></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20.png"/><Relationship Id="rId3" Type="http://schemas.openxmlformats.org/officeDocument/2006/relationships/image" Target="../media/image118.png"/><Relationship Id="rId4" Type="http://schemas.openxmlformats.org/officeDocument/2006/relationships/image" Target="../media/image216.png"/></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75.png"/></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20.png"/><Relationship Id="rId3" Type="http://schemas.openxmlformats.org/officeDocument/2006/relationships/image" Target="../media/image140.png"/><Relationship Id="rId4" Type="http://schemas.openxmlformats.org/officeDocument/2006/relationships/image" Target="../media/image118.png"/></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45.png"/></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Slide">
  <p:cSld name="Default Slide">
    <p:spTree>
      <p:nvGrpSpPr>
        <p:cNvPr id="14" name="Shape 14"/>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Transition Slide">
  <p:cSld name="CUSTOM_17_2_1_2">
    <p:spTree>
      <p:nvGrpSpPr>
        <p:cNvPr id="83" name="Shape 83"/>
        <p:cNvGrpSpPr/>
        <p:nvPr/>
      </p:nvGrpSpPr>
      <p:grpSpPr>
        <a:xfrm>
          <a:off x="0" y="0"/>
          <a:ext cx="0" cy="0"/>
          <a:chOff x="0" y="0"/>
          <a:chExt cx="0" cy="0"/>
        </a:xfrm>
      </p:grpSpPr>
      <p:pic>
        <p:nvPicPr>
          <p:cNvPr id="84" name="Google Shape;84;p12"/>
          <p:cNvPicPr preferRelativeResize="0"/>
          <p:nvPr/>
        </p:nvPicPr>
        <p:blipFill rotWithShape="1">
          <a:blip r:embed="rId2">
            <a:alphaModFix/>
          </a:blip>
          <a:srcRect b="2498" l="0" r="0" t="2489"/>
          <a:stretch/>
        </p:blipFill>
        <p:spPr>
          <a:xfrm>
            <a:off x="731329" y="733016"/>
            <a:ext cx="22914989" cy="12249978"/>
          </a:xfrm>
          <a:prstGeom prst="rect">
            <a:avLst/>
          </a:prstGeom>
          <a:noFill/>
          <a:ln>
            <a:noFill/>
          </a:ln>
        </p:spPr>
      </p:pic>
      <p:sp>
        <p:nvSpPr>
          <p:cNvPr id="85" name="Google Shape;85;p12"/>
          <p:cNvSpPr txBox="1"/>
          <p:nvPr>
            <p:ph type="title"/>
          </p:nvPr>
        </p:nvSpPr>
        <p:spPr>
          <a:xfrm>
            <a:off x="632102" y="5569267"/>
            <a:ext cx="22914900" cy="2112900"/>
          </a:xfrm>
          <a:prstGeom prst="rect">
            <a:avLst/>
          </a:prstGeom>
          <a:noFill/>
          <a:ln>
            <a:noFill/>
          </a:ln>
        </p:spPr>
        <p:txBody>
          <a:bodyPr anchorCtr="0" anchor="t" bIns="243750" lIns="243750" spcFirstLastPara="1" rIns="243750" wrap="square" tIns="243750">
            <a:noAutofit/>
          </a:bodyPr>
          <a:lstStyle>
            <a:lvl1pPr lvl="0" rtl="0" algn="ctr">
              <a:spcBef>
                <a:spcPts val="0"/>
              </a:spcBef>
              <a:spcAft>
                <a:spcPts val="0"/>
              </a:spcAft>
              <a:buNone/>
              <a:defRPr sz="9600">
                <a:latin typeface="Roboto Medium"/>
                <a:ea typeface="Roboto Medium"/>
                <a:cs typeface="Roboto Medium"/>
                <a:sym typeface="Roboto Medium"/>
              </a:defRPr>
            </a:lvl1pPr>
            <a:lvl2pPr lvl="1" rtl="0" algn="ctr">
              <a:spcBef>
                <a:spcPts val="0"/>
              </a:spcBef>
              <a:spcAft>
                <a:spcPts val="0"/>
              </a:spcAft>
              <a:buNone/>
              <a:defRPr sz="3700"/>
            </a:lvl2pPr>
            <a:lvl3pPr lvl="2" rtl="0" algn="ctr">
              <a:spcBef>
                <a:spcPts val="0"/>
              </a:spcBef>
              <a:spcAft>
                <a:spcPts val="0"/>
              </a:spcAft>
              <a:buNone/>
              <a:defRPr sz="3700"/>
            </a:lvl3pPr>
            <a:lvl4pPr lvl="3" rtl="0" algn="ctr">
              <a:spcBef>
                <a:spcPts val="0"/>
              </a:spcBef>
              <a:spcAft>
                <a:spcPts val="0"/>
              </a:spcAft>
              <a:buNone/>
              <a:defRPr sz="3700"/>
            </a:lvl4pPr>
            <a:lvl5pPr lvl="4" rtl="0" algn="ctr">
              <a:spcBef>
                <a:spcPts val="0"/>
              </a:spcBef>
              <a:spcAft>
                <a:spcPts val="0"/>
              </a:spcAft>
              <a:buNone/>
              <a:defRPr sz="3700"/>
            </a:lvl5pPr>
            <a:lvl6pPr lvl="5" rtl="0" algn="ctr">
              <a:spcBef>
                <a:spcPts val="0"/>
              </a:spcBef>
              <a:spcAft>
                <a:spcPts val="0"/>
              </a:spcAft>
              <a:buNone/>
              <a:defRPr sz="3700"/>
            </a:lvl6pPr>
            <a:lvl7pPr lvl="6" rtl="0" algn="ctr">
              <a:spcBef>
                <a:spcPts val="0"/>
              </a:spcBef>
              <a:spcAft>
                <a:spcPts val="0"/>
              </a:spcAft>
              <a:buNone/>
              <a:defRPr sz="3700"/>
            </a:lvl7pPr>
            <a:lvl8pPr lvl="7" rtl="0" algn="ctr">
              <a:spcBef>
                <a:spcPts val="0"/>
              </a:spcBef>
              <a:spcAft>
                <a:spcPts val="0"/>
              </a:spcAft>
              <a:buNone/>
              <a:defRPr sz="3700"/>
            </a:lvl8pPr>
            <a:lvl9pPr lvl="8" rtl="0" algn="ctr">
              <a:spcBef>
                <a:spcPts val="0"/>
              </a:spcBef>
              <a:spcAft>
                <a:spcPts val="0"/>
              </a:spcAft>
              <a:buNone/>
              <a:defRPr sz="3700"/>
            </a:lvl9pPr>
          </a:lstStyle>
          <a:p/>
        </p:txBody>
      </p:sp>
      <p:sp>
        <p:nvSpPr>
          <p:cNvPr id="86" name="Google Shape;86;p12"/>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87" name="Google Shape;87;p12"/>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1. Numbered 1–7 (Gray)">
  <p:cSld name="CUSTOM_2_7_1_3_1_1_1">
    <p:spTree>
      <p:nvGrpSpPr>
        <p:cNvPr id="1593" name="Shape 1593"/>
        <p:cNvGrpSpPr/>
        <p:nvPr/>
      </p:nvGrpSpPr>
      <p:grpSpPr>
        <a:xfrm>
          <a:off x="0" y="0"/>
          <a:ext cx="0" cy="0"/>
          <a:chOff x="0" y="0"/>
          <a:chExt cx="0" cy="0"/>
        </a:xfrm>
      </p:grpSpPr>
      <p:sp>
        <p:nvSpPr>
          <p:cNvPr id="1594" name="Google Shape;1594;p104"/>
          <p:cNvSpPr/>
          <p:nvPr/>
        </p:nvSpPr>
        <p:spPr>
          <a:xfrm>
            <a:off x="3344462" y="3097667"/>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595" name="Google Shape;1595;p104"/>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596" name="Google Shape;1596;p104"/>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597" name="Google Shape;1597;p104"/>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598" name="Google Shape;1598;p104"/>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599" name="Google Shape;1599;p104"/>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600" name="Google Shape;1600;p104"/>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1601" name="Google Shape;1601;p104"/>
          <p:cNvGrpSpPr/>
          <p:nvPr/>
        </p:nvGrpSpPr>
        <p:grpSpPr>
          <a:xfrm>
            <a:off x="1218958" y="3066140"/>
            <a:ext cx="1901385" cy="1190462"/>
            <a:chOff x="457200" y="1466425"/>
            <a:chExt cx="776900" cy="486300"/>
          </a:xfrm>
        </p:grpSpPr>
        <p:sp>
          <p:nvSpPr>
            <p:cNvPr id="1602" name="Google Shape;1602;p104"/>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6900">
                  <a:solidFill>
                    <a:srgbClr val="FFFFFF"/>
                  </a:solidFill>
                  <a:latin typeface="Roboto Light"/>
                  <a:ea typeface="Roboto Light"/>
                  <a:cs typeface="Roboto Light"/>
                  <a:sym typeface="Roboto Light"/>
                </a:rPr>
                <a:t>01</a:t>
              </a:r>
              <a:endParaRPr sz="6900">
                <a:solidFill>
                  <a:srgbClr val="FFFFFF"/>
                </a:solidFill>
                <a:latin typeface="Roboto Light"/>
                <a:ea typeface="Roboto Light"/>
                <a:cs typeface="Roboto Light"/>
                <a:sym typeface="Roboto Light"/>
              </a:endParaRPr>
            </a:p>
          </p:txBody>
        </p:sp>
        <p:sp>
          <p:nvSpPr>
            <p:cNvPr id="1603" name="Google Shape;1603;p104"/>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604" name="Google Shape;1604;p104"/>
          <p:cNvSpPr txBox="1"/>
          <p:nvPr>
            <p:ph idx="3" type="subTitle"/>
          </p:nvPr>
        </p:nvSpPr>
        <p:spPr>
          <a:xfrm>
            <a:off x="0" y="3134200"/>
            <a:ext cx="23646600" cy="1190400"/>
          </a:xfrm>
          <a:prstGeom prst="rect">
            <a:avLst/>
          </a:prstGeom>
          <a:noFill/>
          <a:ln>
            <a:noFill/>
          </a:ln>
        </p:spPr>
        <p:txBody>
          <a:bodyPr anchorCtr="0" anchor="ctr" bIns="0" lIns="39007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605" name="Google Shape;1605;p104"/>
          <p:cNvSpPr/>
          <p:nvPr/>
        </p:nvSpPr>
        <p:spPr>
          <a:xfrm>
            <a:off x="3344462" y="4491333"/>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606" name="Google Shape;1606;p104"/>
          <p:cNvGrpSpPr/>
          <p:nvPr/>
        </p:nvGrpSpPr>
        <p:grpSpPr>
          <a:xfrm>
            <a:off x="1218958" y="4459807"/>
            <a:ext cx="1901385" cy="1190462"/>
            <a:chOff x="457200" y="1466425"/>
            <a:chExt cx="776900" cy="486300"/>
          </a:xfrm>
        </p:grpSpPr>
        <p:sp>
          <p:nvSpPr>
            <p:cNvPr id="1607" name="Google Shape;1607;p104"/>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6900">
                  <a:solidFill>
                    <a:srgbClr val="FFFFFF"/>
                  </a:solidFill>
                  <a:latin typeface="Roboto Light"/>
                  <a:ea typeface="Roboto Light"/>
                  <a:cs typeface="Roboto Light"/>
                  <a:sym typeface="Roboto Light"/>
                </a:rPr>
                <a:t>02</a:t>
              </a:r>
              <a:endParaRPr sz="6900">
                <a:solidFill>
                  <a:srgbClr val="FFFFFF"/>
                </a:solidFill>
                <a:latin typeface="Roboto Light"/>
                <a:ea typeface="Roboto Light"/>
                <a:cs typeface="Roboto Light"/>
                <a:sym typeface="Roboto Light"/>
              </a:endParaRPr>
            </a:p>
          </p:txBody>
        </p:sp>
        <p:sp>
          <p:nvSpPr>
            <p:cNvPr id="1608" name="Google Shape;1608;p104"/>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609" name="Google Shape;1609;p104"/>
          <p:cNvSpPr txBox="1"/>
          <p:nvPr>
            <p:ph idx="4" type="subTitle"/>
          </p:nvPr>
        </p:nvSpPr>
        <p:spPr>
          <a:xfrm>
            <a:off x="333" y="4527867"/>
            <a:ext cx="23646600" cy="1190400"/>
          </a:xfrm>
          <a:prstGeom prst="rect">
            <a:avLst/>
          </a:prstGeom>
          <a:noFill/>
          <a:ln>
            <a:noFill/>
          </a:ln>
        </p:spPr>
        <p:txBody>
          <a:bodyPr anchorCtr="0" anchor="ctr" bIns="0" lIns="39007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610" name="Google Shape;1610;p104"/>
          <p:cNvSpPr/>
          <p:nvPr/>
        </p:nvSpPr>
        <p:spPr>
          <a:xfrm>
            <a:off x="3344396" y="5886400"/>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611" name="Google Shape;1611;p104"/>
          <p:cNvGrpSpPr/>
          <p:nvPr/>
        </p:nvGrpSpPr>
        <p:grpSpPr>
          <a:xfrm>
            <a:off x="1218892" y="5854874"/>
            <a:ext cx="1901385" cy="1190462"/>
            <a:chOff x="457200" y="1466425"/>
            <a:chExt cx="776900" cy="486300"/>
          </a:xfrm>
        </p:grpSpPr>
        <p:sp>
          <p:nvSpPr>
            <p:cNvPr id="1612" name="Google Shape;1612;p104"/>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6900">
                  <a:solidFill>
                    <a:srgbClr val="FFFFFF"/>
                  </a:solidFill>
                  <a:latin typeface="Roboto Light"/>
                  <a:ea typeface="Roboto Light"/>
                  <a:cs typeface="Roboto Light"/>
                  <a:sym typeface="Roboto Light"/>
                </a:rPr>
                <a:t>03</a:t>
              </a:r>
              <a:endParaRPr sz="6900">
                <a:solidFill>
                  <a:srgbClr val="FFFFFF"/>
                </a:solidFill>
                <a:latin typeface="Roboto Light"/>
                <a:ea typeface="Roboto Light"/>
                <a:cs typeface="Roboto Light"/>
                <a:sym typeface="Roboto Light"/>
              </a:endParaRPr>
            </a:p>
          </p:txBody>
        </p:sp>
        <p:sp>
          <p:nvSpPr>
            <p:cNvPr id="1613" name="Google Shape;1613;p104"/>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614" name="Google Shape;1614;p104"/>
          <p:cNvSpPr txBox="1"/>
          <p:nvPr>
            <p:ph idx="5" type="subTitle"/>
          </p:nvPr>
        </p:nvSpPr>
        <p:spPr>
          <a:xfrm>
            <a:off x="0" y="5922933"/>
            <a:ext cx="23646600" cy="1190400"/>
          </a:xfrm>
          <a:prstGeom prst="rect">
            <a:avLst/>
          </a:prstGeom>
          <a:noFill/>
          <a:ln>
            <a:noFill/>
          </a:ln>
        </p:spPr>
        <p:txBody>
          <a:bodyPr anchorCtr="0" anchor="ctr" bIns="0" lIns="39007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615" name="Google Shape;1615;p104"/>
          <p:cNvSpPr/>
          <p:nvPr/>
        </p:nvSpPr>
        <p:spPr>
          <a:xfrm>
            <a:off x="3344396" y="7280067"/>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616" name="Google Shape;1616;p104"/>
          <p:cNvGrpSpPr/>
          <p:nvPr/>
        </p:nvGrpSpPr>
        <p:grpSpPr>
          <a:xfrm>
            <a:off x="1218892" y="7248540"/>
            <a:ext cx="1901385" cy="1190462"/>
            <a:chOff x="457200" y="1466425"/>
            <a:chExt cx="776900" cy="486300"/>
          </a:xfrm>
        </p:grpSpPr>
        <p:sp>
          <p:nvSpPr>
            <p:cNvPr id="1617" name="Google Shape;1617;p104"/>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6900">
                  <a:solidFill>
                    <a:srgbClr val="FFFFFF"/>
                  </a:solidFill>
                  <a:latin typeface="Roboto Light"/>
                  <a:ea typeface="Roboto Light"/>
                  <a:cs typeface="Roboto Light"/>
                  <a:sym typeface="Roboto Light"/>
                </a:rPr>
                <a:t>04</a:t>
              </a:r>
              <a:endParaRPr sz="6900">
                <a:solidFill>
                  <a:srgbClr val="FFFFFF"/>
                </a:solidFill>
                <a:latin typeface="Roboto Light"/>
                <a:ea typeface="Roboto Light"/>
                <a:cs typeface="Roboto Light"/>
                <a:sym typeface="Roboto Light"/>
              </a:endParaRPr>
            </a:p>
          </p:txBody>
        </p:sp>
        <p:sp>
          <p:nvSpPr>
            <p:cNvPr id="1618" name="Google Shape;1618;p104"/>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619" name="Google Shape;1619;p104"/>
          <p:cNvSpPr txBox="1"/>
          <p:nvPr>
            <p:ph idx="6" type="subTitle"/>
          </p:nvPr>
        </p:nvSpPr>
        <p:spPr>
          <a:xfrm>
            <a:off x="-333" y="7316600"/>
            <a:ext cx="23646600" cy="1190400"/>
          </a:xfrm>
          <a:prstGeom prst="rect">
            <a:avLst/>
          </a:prstGeom>
          <a:noFill/>
          <a:ln>
            <a:noFill/>
          </a:ln>
        </p:spPr>
        <p:txBody>
          <a:bodyPr anchorCtr="0" anchor="ctr" bIns="0" lIns="39007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620" name="Google Shape;1620;p104"/>
          <p:cNvSpPr/>
          <p:nvPr/>
        </p:nvSpPr>
        <p:spPr>
          <a:xfrm>
            <a:off x="3344462" y="8673733"/>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621" name="Google Shape;1621;p104"/>
          <p:cNvGrpSpPr/>
          <p:nvPr/>
        </p:nvGrpSpPr>
        <p:grpSpPr>
          <a:xfrm>
            <a:off x="1218958" y="8642207"/>
            <a:ext cx="1901385" cy="1190462"/>
            <a:chOff x="457200" y="1466425"/>
            <a:chExt cx="776900" cy="486300"/>
          </a:xfrm>
        </p:grpSpPr>
        <p:sp>
          <p:nvSpPr>
            <p:cNvPr id="1622" name="Google Shape;1622;p104"/>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6900">
                  <a:solidFill>
                    <a:srgbClr val="FFFFFF"/>
                  </a:solidFill>
                  <a:latin typeface="Roboto Light"/>
                  <a:ea typeface="Roboto Light"/>
                  <a:cs typeface="Roboto Light"/>
                  <a:sym typeface="Roboto Light"/>
                </a:rPr>
                <a:t>05</a:t>
              </a:r>
              <a:endParaRPr sz="6900">
                <a:solidFill>
                  <a:srgbClr val="FFFFFF"/>
                </a:solidFill>
                <a:latin typeface="Roboto Light"/>
                <a:ea typeface="Roboto Light"/>
                <a:cs typeface="Roboto Light"/>
                <a:sym typeface="Roboto Light"/>
              </a:endParaRPr>
            </a:p>
          </p:txBody>
        </p:sp>
        <p:sp>
          <p:nvSpPr>
            <p:cNvPr id="1623" name="Google Shape;1623;p104"/>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624" name="Google Shape;1624;p104"/>
          <p:cNvSpPr txBox="1"/>
          <p:nvPr>
            <p:ph idx="7" type="subTitle"/>
          </p:nvPr>
        </p:nvSpPr>
        <p:spPr>
          <a:xfrm>
            <a:off x="67" y="8710267"/>
            <a:ext cx="23646600" cy="1190400"/>
          </a:xfrm>
          <a:prstGeom prst="rect">
            <a:avLst/>
          </a:prstGeom>
          <a:noFill/>
          <a:ln>
            <a:noFill/>
          </a:ln>
        </p:spPr>
        <p:txBody>
          <a:bodyPr anchorCtr="0" anchor="ctr" bIns="0" lIns="39007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625" name="Google Shape;1625;p104"/>
          <p:cNvSpPr/>
          <p:nvPr/>
        </p:nvSpPr>
        <p:spPr>
          <a:xfrm>
            <a:off x="3344462" y="10067400"/>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626" name="Google Shape;1626;p104"/>
          <p:cNvGrpSpPr/>
          <p:nvPr/>
        </p:nvGrpSpPr>
        <p:grpSpPr>
          <a:xfrm>
            <a:off x="1218958" y="10035874"/>
            <a:ext cx="1901385" cy="1190462"/>
            <a:chOff x="457200" y="1466425"/>
            <a:chExt cx="776900" cy="486300"/>
          </a:xfrm>
        </p:grpSpPr>
        <p:sp>
          <p:nvSpPr>
            <p:cNvPr id="1627" name="Google Shape;1627;p104"/>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6900">
                  <a:solidFill>
                    <a:srgbClr val="FFFFFF"/>
                  </a:solidFill>
                  <a:latin typeface="Roboto Light"/>
                  <a:ea typeface="Roboto Light"/>
                  <a:cs typeface="Roboto Light"/>
                  <a:sym typeface="Roboto Light"/>
                </a:rPr>
                <a:t>06</a:t>
              </a:r>
              <a:endParaRPr sz="6900">
                <a:solidFill>
                  <a:srgbClr val="FFFFFF"/>
                </a:solidFill>
                <a:latin typeface="Roboto Light"/>
                <a:ea typeface="Roboto Light"/>
                <a:cs typeface="Roboto Light"/>
                <a:sym typeface="Roboto Light"/>
              </a:endParaRPr>
            </a:p>
          </p:txBody>
        </p:sp>
        <p:sp>
          <p:nvSpPr>
            <p:cNvPr id="1628" name="Google Shape;1628;p104"/>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629" name="Google Shape;1629;p104"/>
          <p:cNvSpPr txBox="1"/>
          <p:nvPr>
            <p:ph idx="8" type="subTitle"/>
          </p:nvPr>
        </p:nvSpPr>
        <p:spPr>
          <a:xfrm>
            <a:off x="-133" y="10103933"/>
            <a:ext cx="23646600" cy="1190400"/>
          </a:xfrm>
          <a:prstGeom prst="rect">
            <a:avLst/>
          </a:prstGeom>
          <a:noFill/>
          <a:ln>
            <a:noFill/>
          </a:ln>
        </p:spPr>
        <p:txBody>
          <a:bodyPr anchorCtr="0" anchor="ctr" bIns="0" lIns="39007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630" name="Google Shape;1630;p104"/>
          <p:cNvSpPr/>
          <p:nvPr/>
        </p:nvSpPr>
        <p:spPr>
          <a:xfrm>
            <a:off x="3344462" y="11529133"/>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631" name="Google Shape;1631;p104"/>
          <p:cNvGrpSpPr/>
          <p:nvPr/>
        </p:nvGrpSpPr>
        <p:grpSpPr>
          <a:xfrm>
            <a:off x="1218958" y="11497607"/>
            <a:ext cx="1901385" cy="1190462"/>
            <a:chOff x="457200" y="1466425"/>
            <a:chExt cx="776900" cy="486300"/>
          </a:xfrm>
        </p:grpSpPr>
        <p:sp>
          <p:nvSpPr>
            <p:cNvPr id="1632" name="Google Shape;1632;p104"/>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6900">
                  <a:solidFill>
                    <a:srgbClr val="FFFFFF"/>
                  </a:solidFill>
                  <a:latin typeface="Roboto Light"/>
                  <a:ea typeface="Roboto Light"/>
                  <a:cs typeface="Roboto Light"/>
                  <a:sym typeface="Roboto Light"/>
                </a:rPr>
                <a:t>07</a:t>
              </a:r>
              <a:endParaRPr sz="6900">
                <a:solidFill>
                  <a:srgbClr val="FFFFFF"/>
                </a:solidFill>
                <a:latin typeface="Roboto Light"/>
                <a:ea typeface="Roboto Light"/>
                <a:cs typeface="Roboto Light"/>
                <a:sym typeface="Roboto Light"/>
              </a:endParaRPr>
            </a:p>
          </p:txBody>
        </p:sp>
        <p:sp>
          <p:nvSpPr>
            <p:cNvPr id="1633" name="Google Shape;1633;p104"/>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634" name="Google Shape;1634;p104"/>
          <p:cNvSpPr txBox="1"/>
          <p:nvPr>
            <p:ph idx="9" type="subTitle"/>
          </p:nvPr>
        </p:nvSpPr>
        <p:spPr>
          <a:xfrm>
            <a:off x="67" y="11565667"/>
            <a:ext cx="23646600" cy="1190400"/>
          </a:xfrm>
          <a:prstGeom prst="rect">
            <a:avLst/>
          </a:prstGeom>
          <a:noFill/>
          <a:ln>
            <a:noFill/>
          </a:ln>
        </p:spPr>
        <p:txBody>
          <a:bodyPr anchorCtr="0" anchor="ctr" bIns="0" lIns="39007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 Numbered 1–8 (Gray)">
  <p:cSld name="CUSTOM_2_7_1_3_1_1_1_1">
    <p:spTree>
      <p:nvGrpSpPr>
        <p:cNvPr id="1635" name="Shape 1635"/>
        <p:cNvGrpSpPr/>
        <p:nvPr/>
      </p:nvGrpSpPr>
      <p:grpSpPr>
        <a:xfrm>
          <a:off x="0" y="0"/>
          <a:ext cx="0" cy="0"/>
          <a:chOff x="0" y="0"/>
          <a:chExt cx="0" cy="0"/>
        </a:xfrm>
      </p:grpSpPr>
      <p:sp>
        <p:nvSpPr>
          <p:cNvPr id="1636" name="Google Shape;1636;p105"/>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637" name="Google Shape;1637;p105"/>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638" name="Google Shape;1638;p105"/>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639" name="Google Shape;1639;p105"/>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640" name="Google Shape;1640;p105"/>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641" name="Google Shape;1641;p105"/>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642" name="Google Shape;1642;p105"/>
          <p:cNvSpPr/>
          <p:nvPr/>
        </p:nvSpPr>
        <p:spPr>
          <a:xfrm>
            <a:off x="3143481" y="10328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643" name="Google Shape;1643;p105"/>
          <p:cNvGrpSpPr/>
          <p:nvPr/>
        </p:nvGrpSpPr>
        <p:grpSpPr>
          <a:xfrm>
            <a:off x="1219475" y="10328151"/>
            <a:ext cx="1606396" cy="1005814"/>
            <a:chOff x="457200" y="1466425"/>
            <a:chExt cx="776900" cy="486300"/>
          </a:xfrm>
        </p:grpSpPr>
        <p:sp>
          <p:nvSpPr>
            <p:cNvPr id="1644" name="Google Shape;1644;p105"/>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07</a:t>
              </a:r>
              <a:endParaRPr sz="5300">
                <a:solidFill>
                  <a:srgbClr val="FFFFFF"/>
                </a:solidFill>
                <a:latin typeface="Roboto Light"/>
                <a:ea typeface="Roboto Light"/>
                <a:cs typeface="Roboto Light"/>
                <a:sym typeface="Roboto Light"/>
              </a:endParaRPr>
            </a:p>
          </p:txBody>
        </p:sp>
        <p:sp>
          <p:nvSpPr>
            <p:cNvPr id="1645" name="Google Shape;1645;p105"/>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646" name="Google Shape;1646;p105"/>
          <p:cNvSpPr txBox="1"/>
          <p:nvPr>
            <p:ph idx="3" type="subTitle"/>
          </p:nvPr>
        </p:nvSpPr>
        <p:spPr>
          <a:xfrm>
            <a:off x="-32258" y="10328333"/>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647" name="Google Shape;1647;p105"/>
          <p:cNvSpPr/>
          <p:nvPr/>
        </p:nvSpPr>
        <p:spPr>
          <a:xfrm>
            <a:off x="3143181" y="11496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648" name="Google Shape;1648;p105"/>
          <p:cNvGrpSpPr/>
          <p:nvPr/>
        </p:nvGrpSpPr>
        <p:grpSpPr>
          <a:xfrm>
            <a:off x="1219175" y="11496427"/>
            <a:ext cx="1606396" cy="1005814"/>
            <a:chOff x="457200" y="1466425"/>
            <a:chExt cx="776900" cy="486300"/>
          </a:xfrm>
        </p:grpSpPr>
        <p:sp>
          <p:nvSpPr>
            <p:cNvPr id="1649" name="Google Shape;1649;p105"/>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08</a:t>
              </a:r>
              <a:endParaRPr sz="5300">
                <a:solidFill>
                  <a:srgbClr val="FFFFFF"/>
                </a:solidFill>
                <a:latin typeface="Roboto Light"/>
                <a:ea typeface="Roboto Light"/>
                <a:cs typeface="Roboto Light"/>
                <a:sym typeface="Roboto Light"/>
              </a:endParaRPr>
            </a:p>
          </p:txBody>
        </p:sp>
        <p:sp>
          <p:nvSpPr>
            <p:cNvPr id="1650" name="Google Shape;1650;p105"/>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651" name="Google Shape;1651;p105"/>
          <p:cNvSpPr txBox="1"/>
          <p:nvPr>
            <p:ph idx="4" type="subTitle"/>
          </p:nvPr>
        </p:nvSpPr>
        <p:spPr>
          <a:xfrm>
            <a:off x="-32192" y="11496667"/>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652" name="Google Shape;1652;p105"/>
          <p:cNvSpPr/>
          <p:nvPr/>
        </p:nvSpPr>
        <p:spPr>
          <a:xfrm>
            <a:off x="3143348" y="7991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653" name="Google Shape;1653;p105"/>
          <p:cNvGrpSpPr/>
          <p:nvPr/>
        </p:nvGrpSpPr>
        <p:grpSpPr>
          <a:xfrm>
            <a:off x="1219342" y="7991151"/>
            <a:ext cx="1606396" cy="1005814"/>
            <a:chOff x="457200" y="1466425"/>
            <a:chExt cx="776900" cy="486300"/>
          </a:xfrm>
        </p:grpSpPr>
        <p:sp>
          <p:nvSpPr>
            <p:cNvPr id="1654" name="Google Shape;1654;p105"/>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05</a:t>
              </a:r>
              <a:endParaRPr sz="5300">
                <a:solidFill>
                  <a:srgbClr val="FFFFFF"/>
                </a:solidFill>
                <a:latin typeface="Roboto Light"/>
                <a:ea typeface="Roboto Light"/>
                <a:cs typeface="Roboto Light"/>
                <a:sym typeface="Roboto Light"/>
              </a:endParaRPr>
            </a:p>
          </p:txBody>
        </p:sp>
        <p:sp>
          <p:nvSpPr>
            <p:cNvPr id="1655" name="Google Shape;1655;p105"/>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656" name="Google Shape;1656;p105"/>
          <p:cNvSpPr txBox="1"/>
          <p:nvPr>
            <p:ph idx="5" type="subTitle"/>
          </p:nvPr>
        </p:nvSpPr>
        <p:spPr>
          <a:xfrm>
            <a:off x="-32391" y="7991333"/>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657" name="Google Shape;1657;p105"/>
          <p:cNvSpPr/>
          <p:nvPr/>
        </p:nvSpPr>
        <p:spPr>
          <a:xfrm>
            <a:off x="3143048" y="9159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658" name="Google Shape;1658;p105"/>
          <p:cNvGrpSpPr/>
          <p:nvPr/>
        </p:nvGrpSpPr>
        <p:grpSpPr>
          <a:xfrm>
            <a:off x="1219042" y="9159427"/>
            <a:ext cx="1606396" cy="1005814"/>
            <a:chOff x="457200" y="1466425"/>
            <a:chExt cx="776900" cy="486300"/>
          </a:xfrm>
        </p:grpSpPr>
        <p:sp>
          <p:nvSpPr>
            <p:cNvPr id="1659" name="Google Shape;1659;p105"/>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06</a:t>
              </a:r>
              <a:endParaRPr sz="5300">
                <a:solidFill>
                  <a:srgbClr val="FFFFFF"/>
                </a:solidFill>
                <a:latin typeface="Roboto Light"/>
                <a:ea typeface="Roboto Light"/>
                <a:cs typeface="Roboto Light"/>
                <a:sym typeface="Roboto Light"/>
              </a:endParaRPr>
            </a:p>
          </p:txBody>
        </p:sp>
        <p:sp>
          <p:nvSpPr>
            <p:cNvPr id="1660" name="Google Shape;1660;p105"/>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661" name="Google Shape;1661;p105"/>
          <p:cNvSpPr txBox="1"/>
          <p:nvPr>
            <p:ph idx="6" type="subTitle"/>
          </p:nvPr>
        </p:nvSpPr>
        <p:spPr>
          <a:xfrm>
            <a:off x="-32392" y="9159667"/>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662" name="Google Shape;1662;p105"/>
          <p:cNvSpPr/>
          <p:nvPr/>
        </p:nvSpPr>
        <p:spPr>
          <a:xfrm>
            <a:off x="3143415" y="5694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663" name="Google Shape;1663;p105"/>
          <p:cNvGrpSpPr/>
          <p:nvPr/>
        </p:nvGrpSpPr>
        <p:grpSpPr>
          <a:xfrm>
            <a:off x="1219408" y="5694151"/>
            <a:ext cx="1606396" cy="1005814"/>
            <a:chOff x="457200" y="1466425"/>
            <a:chExt cx="776900" cy="486300"/>
          </a:xfrm>
        </p:grpSpPr>
        <p:sp>
          <p:nvSpPr>
            <p:cNvPr id="1664" name="Google Shape;1664;p105"/>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03</a:t>
              </a:r>
              <a:endParaRPr sz="5300">
                <a:solidFill>
                  <a:srgbClr val="FFFFFF"/>
                </a:solidFill>
                <a:latin typeface="Roboto Light"/>
                <a:ea typeface="Roboto Light"/>
                <a:cs typeface="Roboto Light"/>
                <a:sym typeface="Roboto Light"/>
              </a:endParaRPr>
            </a:p>
          </p:txBody>
        </p:sp>
        <p:sp>
          <p:nvSpPr>
            <p:cNvPr id="1665" name="Google Shape;1665;p105"/>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666" name="Google Shape;1666;p105"/>
          <p:cNvSpPr txBox="1"/>
          <p:nvPr>
            <p:ph idx="7" type="subTitle"/>
          </p:nvPr>
        </p:nvSpPr>
        <p:spPr>
          <a:xfrm>
            <a:off x="-32324" y="5694333"/>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667" name="Google Shape;1667;p105"/>
          <p:cNvSpPr/>
          <p:nvPr/>
        </p:nvSpPr>
        <p:spPr>
          <a:xfrm>
            <a:off x="3143115" y="6862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668" name="Google Shape;1668;p105"/>
          <p:cNvGrpSpPr/>
          <p:nvPr/>
        </p:nvGrpSpPr>
        <p:grpSpPr>
          <a:xfrm>
            <a:off x="1219108" y="6862427"/>
            <a:ext cx="1606396" cy="1005814"/>
            <a:chOff x="457200" y="1466425"/>
            <a:chExt cx="776900" cy="486300"/>
          </a:xfrm>
        </p:grpSpPr>
        <p:sp>
          <p:nvSpPr>
            <p:cNvPr id="1669" name="Google Shape;1669;p105"/>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04</a:t>
              </a:r>
              <a:endParaRPr sz="5300">
                <a:solidFill>
                  <a:srgbClr val="FFFFFF"/>
                </a:solidFill>
                <a:latin typeface="Roboto Light"/>
                <a:ea typeface="Roboto Light"/>
                <a:cs typeface="Roboto Light"/>
                <a:sym typeface="Roboto Light"/>
              </a:endParaRPr>
            </a:p>
          </p:txBody>
        </p:sp>
        <p:sp>
          <p:nvSpPr>
            <p:cNvPr id="1670" name="Google Shape;1670;p105"/>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671" name="Google Shape;1671;p105"/>
          <p:cNvSpPr txBox="1"/>
          <p:nvPr>
            <p:ph idx="8" type="subTitle"/>
          </p:nvPr>
        </p:nvSpPr>
        <p:spPr>
          <a:xfrm>
            <a:off x="-32658" y="6862667"/>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672" name="Google Shape;1672;p105"/>
          <p:cNvSpPr/>
          <p:nvPr/>
        </p:nvSpPr>
        <p:spPr>
          <a:xfrm>
            <a:off x="3143281" y="3357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673" name="Google Shape;1673;p105"/>
          <p:cNvGrpSpPr/>
          <p:nvPr/>
        </p:nvGrpSpPr>
        <p:grpSpPr>
          <a:xfrm>
            <a:off x="1219275" y="3357151"/>
            <a:ext cx="1606396" cy="1005814"/>
            <a:chOff x="457200" y="1466425"/>
            <a:chExt cx="776900" cy="486300"/>
          </a:xfrm>
        </p:grpSpPr>
        <p:sp>
          <p:nvSpPr>
            <p:cNvPr id="1674" name="Google Shape;1674;p105"/>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01</a:t>
              </a:r>
              <a:endParaRPr sz="5300">
                <a:solidFill>
                  <a:srgbClr val="FFFFFF"/>
                </a:solidFill>
                <a:latin typeface="Roboto Light"/>
                <a:ea typeface="Roboto Light"/>
                <a:cs typeface="Roboto Light"/>
                <a:sym typeface="Roboto Light"/>
              </a:endParaRPr>
            </a:p>
          </p:txBody>
        </p:sp>
        <p:sp>
          <p:nvSpPr>
            <p:cNvPr id="1675" name="Google Shape;1675;p105"/>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676" name="Google Shape;1676;p105"/>
          <p:cNvSpPr txBox="1"/>
          <p:nvPr>
            <p:ph idx="9" type="subTitle"/>
          </p:nvPr>
        </p:nvSpPr>
        <p:spPr>
          <a:xfrm>
            <a:off x="-32791" y="3357333"/>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677" name="Google Shape;1677;p105"/>
          <p:cNvSpPr/>
          <p:nvPr/>
        </p:nvSpPr>
        <p:spPr>
          <a:xfrm>
            <a:off x="3142981" y="4525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678" name="Google Shape;1678;p105"/>
          <p:cNvGrpSpPr/>
          <p:nvPr/>
        </p:nvGrpSpPr>
        <p:grpSpPr>
          <a:xfrm>
            <a:off x="1218975" y="4525427"/>
            <a:ext cx="1606396" cy="1005814"/>
            <a:chOff x="457200" y="1466425"/>
            <a:chExt cx="776900" cy="486300"/>
          </a:xfrm>
        </p:grpSpPr>
        <p:sp>
          <p:nvSpPr>
            <p:cNvPr id="1679" name="Google Shape;1679;p105"/>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02</a:t>
              </a:r>
              <a:endParaRPr sz="5300">
                <a:solidFill>
                  <a:srgbClr val="FFFFFF"/>
                </a:solidFill>
                <a:latin typeface="Roboto Light"/>
                <a:ea typeface="Roboto Light"/>
                <a:cs typeface="Roboto Light"/>
                <a:sym typeface="Roboto Light"/>
              </a:endParaRPr>
            </a:p>
          </p:txBody>
        </p:sp>
        <p:sp>
          <p:nvSpPr>
            <p:cNvPr id="1680" name="Google Shape;1680;p105"/>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681" name="Google Shape;1681;p105"/>
          <p:cNvSpPr txBox="1"/>
          <p:nvPr>
            <p:ph idx="13" type="subTitle"/>
          </p:nvPr>
        </p:nvSpPr>
        <p:spPr>
          <a:xfrm>
            <a:off x="-32791" y="4525667"/>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Numbered 1–8 (Green)">
  <p:cSld name="CUSTOM_2_7_1_3_1_1_1_1_1">
    <p:spTree>
      <p:nvGrpSpPr>
        <p:cNvPr id="1682" name="Shape 1682"/>
        <p:cNvGrpSpPr/>
        <p:nvPr/>
      </p:nvGrpSpPr>
      <p:grpSpPr>
        <a:xfrm>
          <a:off x="0" y="0"/>
          <a:ext cx="0" cy="0"/>
          <a:chOff x="0" y="0"/>
          <a:chExt cx="0" cy="0"/>
        </a:xfrm>
      </p:grpSpPr>
      <p:sp>
        <p:nvSpPr>
          <p:cNvPr id="1683" name="Google Shape;1683;p106"/>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684" name="Google Shape;1684;p106"/>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685" name="Google Shape;1685;p106"/>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686" name="Google Shape;1686;p106"/>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687" name="Google Shape;1687;p106"/>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688" name="Google Shape;1688;p106"/>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689" name="Google Shape;1689;p106"/>
          <p:cNvSpPr/>
          <p:nvPr/>
        </p:nvSpPr>
        <p:spPr>
          <a:xfrm>
            <a:off x="3143481" y="10328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690" name="Google Shape;1690;p106"/>
          <p:cNvGrpSpPr/>
          <p:nvPr/>
        </p:nvGrpSpPr>
        <p:grpSpPr>
          <a:xfrm>
            <a:off x="1219475" y="10328151"/>
            <a:ext cx="1606396" cy="1005814"/>
            <a:chOff x="457200" y="1466425"/>
            <a:chExt cx="776900" cy="486300"/>
          </a:xfrm>
        </p:grpSpPr>
        <p:sp>
          <p:nvSpPr>
            <p:cNvPr id="1691" name="Google Shape;1691;p106"/>
            <p:cNvSpPr/>
            <p:nvPr/>
          </p:nvSpPr>
          <p:spPr>
            <a:xfrm>
              <a:off x="457200" y="1466425"/>
              <a:ext cx="695400" cy="486300"/>
            </a:xfrm>
            <a:prstGeom prst="roundRect">
              <a:avLst>
                <a:gd fmla="val 16667" name="adj"/>
              </a:avLst>
            </a:prstGeom>
            <a:solidFill>
              <a:srgbClr val="1D7E7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07</a:t>
              </a:r>
              <a:endParaRPr sz="5300">
                <a:solidFill>
                  <a:srgbClr val="FFFFFF"/>
                </a:solidFill>
                <a:latin typeface="Roboto Light"/>
                <a:ea typeface="Roboto Light"/>
                <a:cs typeface="Roboto Light"/>
                <a:sym typeface="Roboto Light"/>
              </a:endParaRPr>
            </a:p>
          </p:txBody>
        </p:sp>
        <p:sp>
          <p:nvSpPr>
            <p:cNvPr id="1692" name="Google Shape;1692;p106"/>
            <p:cNvSpPr/>
            <p:nvPr/>
          </p:nvSpPr>
          <p:spPr>
            <a:xfrm rot="5400000">
              <a:off x="973100" y="1624950"/>
              <a:ext cx="333375" cy="188625"/>
            </a:xfrm>
            <a:prstGeom prst="flowChartExtract">
              <a:avLst/>
            </a:prstGeom>
            <a:solidFill>
              <a:srgbClr val="1D7E7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693" name="Google Shape;1693;p106"/>
          <p:cNvSpPr txBox="1"/>
          <p:nvPr>
            <p:ph idx="3" type="subTitle"/>
          </p:nvPr>
        </p:nvSpPr>
        <p:spPr>
          <a:xfrm>
            <a:off x="-32257" y="10328333"/>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694" name="Google Shape;1694;p106"/>
          <p:cNvSpPr/>
          <p:nvPr/>
        </p:nvSpPr>
        <p:spPr>
          <a:xfrm>
            <a:off x="3143181" y="11496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695" name="Google Shape;1695;p106"/>
          <p:cNvGrpSpPr/>
          <p:nvPr/>
        </p:nvGrpSpPr>
        <p:grpSpPr>
          <a:xfrm>
            <a:off x="1219175" y="11496427"/>
            <a:ext cx="1606396" cy="1005814"/>
            <a:chOff x="457200" y="1466425"/>
            <a:chExt cx="776900" cy="486300"/>
          </a:xfrm>
        </p:grpSpPr>
        <p:sp>
          <p:nvSpPr>
            <p:cNvPr id="1696" name="Google Shape;1696;p106"/>
            <p:cNvSpPr/>
            <p:nvPr/>
          </p:nvSpPr>
          <p:spPr>
            <a:xfrm>
              <a:off x="457200" y="1466425"/>
              <a:ext cx="695400" cy="486300"/>
            </a:xfrm>
            <a:prstGeom prst="roundRect">
              <a:avLst>
                <a:gd fmla="val 16667" name="adj"/>
              </a:avLst>
            </a:prstGeom>
            <a:solidFill>
              <a:srgbClr val="21294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08</a:t>
              </a:r>
              <a:endParaRPr sz="5300">
                <a:solidFill>
                  <a:srgbClr val="FFFFFF"/>
                </a:solidFill>
                <a:latin typeface="Roboto Light"/>
                <a:ea typeface="Roboto Light"/>
                <a:cs typeface="Roboto Light"/>
                <a:sym typeface="Roboto Light"/>
              </a:endParaRPr>
            </a:p>
          </p:txBody>
        </p:sp>
        <p:sp>
          <p:nvSpPr>
            <p:cNvPr id="1697" name="Google Shape;1697;p106"/>
            <p:cNvSpPr/>
            <p:nvPr/>
          </p:nvSpPr>
          <p:spPr>
            <a:xfrm rot="5400000">
              <a:off x="973100" y="1624950"/>
              <a:ext cx="333375" cy="188625"/>
            </a:xfrm>
            <a:prstGeom prst="flowChartExtract">
              <a:avLst/>
            </a:prstGeom>
            <a:solidFill>
              <a:srgbClr val="21294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698" name="Google Shape;1698;p106"/>
          <p:cNvSpPr txBox="1"/>
          <p:nvPr>
            <p:ph idx="4" type="subTitle"/>
          </p:nvPr>
        </p:nvSpPr>
        <p:spPr>
          <a:xfrm>
            <a:off x="-32192" y="11496667"/>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699" name="Google Shape;1699;p106"/>
          <p:cNvSpPr/>
          <p:nvPr/>
        </p:nvSpPr>
        <p:spPr>
          <a:xfrm>
            <a:off x="3143348" y="7991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700" name="Google Shape;1700;p106"/>
          <p:cNvGrpSpPr/>
          <p:nvPr/>
        </p:nvGrpSpPr>
        <p:grpSpPr>
          <a:xfrm>
            <a:off x="1219342" y="7991151"/>
            <a:ext cx="1606396" cy="1005814"/>
            <a:chOff x="457200" y="1466425"/>
            <a:chExt cx="776900" cy="486300"/>
          </a:xfrm>
        </p:grpSpPr>
        <p:sp>
          <p:nvSpPr>
            <p:cNvPr id="1701" name="Google Shape;1701;p106"/>
            <p:cNvSpPr/>
            <p:nvPr/>
          </p:nvSpPr>
          <p:spPr>
            <a:xfrm>
              <a:off x="457200" y="1466425"/>
              <a:ext cx="695400" cy="486300"/>
            </a:xfrm>
            <a:prstGeom prst="roundRect">
              <a:avLst>
                <a:gd fmla="val 16667" name="adj"/>
              </a:avLst>
            </a:prstGeom>
            <a:solidFill>
              <a:srgbClr val="AFCA5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05</a:t>
              </a:r>
              <a:endParaRPr sz="5300">
                <a:solidFill>
                  <a:srgbClr val="FFFFFF"/>
                </a:solidFill>
                <a:latin typeface="Roboto Light"/>
                <a:ea typeface="Roboto Light"/>
                <a:cs typeface="Roboto Light"/>
                <a:sym typeface="Roboto Light"/>
              </a:endParaRPr>
            </a:p>
          </p:txBody>
        </p:sp>
        <p:sp>
          <p:nvSpPr>
            <p:cNvPr id="1702" name="Google Shape;1702;p106"/>
            <p:cNvSpPr/>
            <p:nvPr/>
          </p:nvSpPr>
          <p:spPr>
            <a:xfrm rot="5400000">
              <a:off x="973100" y="1624950"/>
              <a:ext cx="333375" cy="188625"/>
            </a:xfrm>
            <a:prstGeom prst="flowChartExtract">
              <a:avLst/>
            </a:prstGeom>
            <a:solidFill>
              <a:srgbClr val="AFCA5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703" name="Google Shape;1703;p106"/>
          <p:cNvSpPr txBox="1"/>
          <p:nvPr>
            <p:ph idx="5" type="subTitle"/>
          </p:nvPr>
        </p:nvSpPr>
        <p:spPr>
          <a:xfrm>
            <a:off x="-32391" y="7991333"/>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704" name="Google Shape;1704;p106"/>
          <p:cNvSpPr/>
          <p:nvPr/>
        </p:nvSpPr>
        <p:spPr>
          <a:xfrm>
            <a:off x="3143048" y="9159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705" name="Google Shape;1705;p106"/>
          <p:cNvGrpSpPr/>
          <p:nvPr/>
        </p:nvGrpSpPr>
        <p:grpSpPr>
          <a:xfrm>
            <a:off x="1219042" y="9159427"/>
            <a:ext cx="1606396" cy="1005814"/>
            <a:chOff x="457200" y="1466425"/>
            <a:chExt cx="776900" cy="486300"/>
          </a:xfrm>
        </p:grpSpPr>
        <p:sp>
          <p:nvSpPr>
            <p:cNvPr id="1706" name="Google Shape;1706;p106"/>
            <p:cNvSpPr/>
            <p:nvPr/>
          </p:nvSpPr>
          <p:spPr>
            <a:xfrm>
              <a:off x="457200" y="1466425"/>
              <a:ext cx="695400" cy="486300"/>
            </a:xfrm>
            <a:prstGeom prst="roundRect">
              <a:avLst>
                <a:gd fmla="val 16667" name="adj"/>
              </a:avLst>
            </a:prstGeom>
            <a:solidFill>
              <a:srgbClr val="4FA786"/>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06</a:t>
              </a:r>
              <a:endParaRPr sz="5300">
                <a:solidFill>
                  <a:srgbClr val="FFFFFF"/>
                </a:solidFill>
                <a:latin typeface="Roboto Light"/>
                <a:ea typeface="Roboto Light"/>
                <a:cs typeface="Roboto Light"/>
                <a:sym typeface="Roboto Light"/>
              </a:endParaRPr>
            </a:p>
          </p:txBody>
        </p:sp>
        <p:sp>
          <p:nvSpPr>
            <p:cNvPr id="1707" name="Google Shape;1707;p106"/>
            <p:cNvSpPr/>
            <p:nvPr/>
          </p:nvSpPr>
          <p:spPr>
            <a:xfrm rot="5400000">
              <a:off x="973100" y="1624950"/>
              <a:ext cx="333375" cy="188625"/>
            </a:xfrm>
            <a:prstGeom prst="flowChartExtract">
              <a:avLst/>
            </a:prstGeom>
            <a:solidFill>
              <a:srgbClr val="4FA786"/>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708" name="Google Shape;1708;p106"/>
          <p:cNvSpPr txBox="1"/>
          <p:nvPr>
            <p:ph idx="6" type="subTitle"/>
          </p:nvPr>
        </p:nvSpPr>
        <p:spPr>
          <a:xfrm>
            <a:off x="-32392" y="9159667"/>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709" name="Google Shape;1709;p106"/>
          <p:cNvSpPr/>
          <p:nvPr/>
        </p:nvSpPr>
        <p:spPr>
          <a:xfrm>
            <a:off x="3143415" y="5694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710" name="Google Shape;1710;p106"/>
          <p:cNvGrpSpPr/>
          <p:nvPr/>
        </p:nvGrpSpPr>
        <p:grpSpPr>
          <a:xfrm>
            <a:off x="1219408" y="5694151"/>
            <a:ext cx="1606396" cy="1005814"/>
            <a:chOff x="457200" y="1466425"/>
            <a:chExt cx="776900" cy="486300"/>
          </a:xfrm>
        </p:grpSpPr>
        <p:sp>
          <p:nvSpPr>
            <p:cNvPr id="1711" name="Google Shape;1711;p106"/>
            <p:cNvSpPr/>
            <p:nvPr/>
          </p:nvSpPr>
          <p:spPr>
            <a:xfrm>
              <a:off x="457200" y="1466425"/>
              <a:ext cx="695400" cy="486300"/>
            </a:xfrm>
            <a:prstGeom prst="roundRect">
              <a:avLst>
                <a:gd fmla="val 16667" name="adj"/>
              </a:avLst>
            </a:prstGeom>
            <a:solidFill>
              <a:srgbClr val="1D7E7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03</a:t>
              </a:r>
              <a:endParaRPr sz="5300">
                <a:solidFill>
                  <a:srgbClr val="FFFFFF"/>
                </a:solidFill>
                <a:latin typeface="Roboto Light"/>
                <a:ea typeface="Roboto Light"/>
                <a:cs typeface="Roboto Light"/>
                <a:sym typeface="Roboto Light"/>
              </a:endParaRPr>
            </a:p>
          </p:txBody>
        </p:sp>
        <p:sp>
          <p:nvSpPr>
            <p:cNvPr id="1712" name="Google Shape;1712;p106"/>
            <p:cNvSpPr/>
            <p:nvPr/>
          </p:nvSpPr>
          <p:spPr>
            <a:xfrm rot="5400000">
              <a:off x="973100" y="1624950"/>
              <a:ext cx="333375" cy="188625"/>
            </a:xfrm>
            <a:prstGeom prst="flowChartExtract">
              <a:avLst/>
            </a:prstGeom>
            <a:solidFill>
              <a:srgbClr val="1D7E7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713" name="Google Shape;1713;p106"/>
          <p:cNvSpPr txBox="1"/>
          <p:nvPr>
            <p:ph idx="7" type="subTitle"/>
          </p:nvPr>
        </p:nvSpPr>
        <p:spPr>
          <a:xfrm>
            <a:off x="467" y="5694333"/>
            <a:ext cx="236466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714" name="Google Shape;1714;p106"/>
          <p:cNvSpPr/>
          <p:nvPr/>
        </p:nvSpPr>
        <p:spPr>
          <a:xfrm>
            <a:off x="3143115" y="6862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715" name="Google Shape;1715;p106"/>
          <p:cNvGrpSpPr/>
          <p:nvPr/>
        </p:nvGrpSpPr>
        <p:grpSpPr>
          <a:xfrm>
            <a:off x="1219108" y="6862427"/>
            <a:ext cx="1606396" cy="1005814"/>
            <a:chOff x="457200" y="1466425"/>
            <a:chExt cx="776900" cy="486300"/>
          </a:xfrm>
        </p:grpSpPr>
        <p:sp>
          <p:nvSpPr>
            <p:cNvPr id="1716" name="Google Shape;1716;p106"/>
            <p:cNvSpPr/>
            <p:nvPr/>
          </p:nvSpPr>
          <p:spPr>
            <a:xfrm>
              <a:off x="457200" y="1466425"/>
              <a:ext cx="695400" cy="486300"/>
            </a:xfrm>
            <a:prstGeom prst="roundRect">
              <a:avLst>
                <a:gd fmla="val 16667" name="adj"/>
              </a:avLst>
            </a:prstGeom>
            <a:solidFill>
              <a:srgbClr val="21294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04</a:t>
              </a:r>
              <a:endParaRPr sz="5300">
                <a:solidFill>
                  <a:srgbClr val="FFFFFF"/>
                </a:solidFill>
                <a:latin typeface="Roboto Light"/>
                <a:ea typeface="Roboto Light"/>
                <a:cs typeface="Roboto Light"/>
                <a:sym typeface="Roboto Light"/>
              </a:endParaRPr>
            </a:p>
          </p:txBody>
        </p:sp>
        <p:sp>
          <p:nvSpPr>
            <p:cNvPr id="1717" name="Google Shape;1717;p106"/>
            <p:cNvSpPr/>
            <p:nvPr/>
          </p:nvSpPr>
          <p:spPr>
            <a:xfrm rot="5400000">
              <a:off x="973100" y="1624950"/>
              <a:ext cx="333375" cy="188625"/>
            </a:xfrm>
            <a:prstGeom prst="flowChartExtract">
              <a:avLst/>
            </a:prstGeom>
            <a:solidFill>
              <a:srgbClr val="21294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718" name="Google Shape;1718;p106"/>
          <p:cNvSpPr txBox="1"/>
          <p:nvPr>
            <p:ph idx="8" type="subTitle"/>
          </p:nvPr>
        </p:nvSpPr>
        <p:spPr>
          <a:xfrm>
            <a:off x="-32791" y="6862667"/>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719" name="Google Shape;1719;p106"/>
          <p:cNvSpPr/>
          <p:nvPr/>
        </p:nvSpPr>
        <p:spPr>
          <a:xfrm>
            <a:off x="3143281" y="3357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720" name="Google Shape;1720;p106"/>
          <p:cNvGrpSpPr/>
          <p:nvPr/>
        </p:nvGrpSpPr>
        <p:grpSpPr>
          <a:xfrm>
            <a:off x="1219275" y="3357151"/>
            <a:ext cx="1606396" cy="1005814"/>
            <a:chOff x="457200" y="1466425"/>
            <a:chExt cx="776900" cy="486300"/>
          </a:xfrm>
        </p:grpSpPr>
        <p:sp>
          <p:nvSpPr>
            <p:cNvPr id="1721" name="Google Shape;1721;p106"/>
            <p:cNvSpPr/>
            <p:nvPr/>
          </p:nvSpPr>
          <p:spPr>
            <a:xfrm>
              <a:off x="457200" y="1466425"/>
              <a:ext cx="695400" cy="486300"/>
            </a:xfrm>
            <a:prstGeom prst="roundRect">
              <a:avLst>
                <a:gd fmla="val 16667" name="adj"/>
              </a:avLst>
            </a:prstGeom>
            <a:solidFill>
              <a:srgbClr val="AFCA5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01</a:t>
              </a:r>
              <a:endParaRPr sz="5300">
                <a:solidFill>
                  <a:srgbClr val="FFFFFF"/>
                </a:solidFill>
                <a:latin typeface="Roboto Light"/>
                <a:ea typeface="Roboto Light"/>
                <a:cs typeface="Roboto Light"/>
                <a:sym typeface="Roboto Light"/>
              </a:endParaRPr>
            </a:p>
          </p:txBody>
        </p:sp>
        <p:sp>
          <p:nvSpPr>
            <p:cNvPr id="1722" name="Google Shape;1722;p106"/>
            <p:cNvSpPr/>
            <p:nvPr/>
          </p:nvSpPr>
          <p:spPr>
            <a:xfrm rot="5400000">
              <a:off x="973100" y="1624950"/>
              <a:ext cx="333375" cy="188625"/>
            </a:xfrm>
            <a:prstGeom prst="flowChartExtract">
              <a:avLst/>
            </a:prstGeom>
            <a:solidFill>
              <a:srgbClr val="AFCA5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723" name="Google Shape;1723;p106"/>
          <p:cNvSpPr txBox="1"/>
          <p:nvPr>
            <p:ph idx="9" type="subTitle"/>
          </p:nvPr>
        </p:nvSpPr>
        <p:spPr>
          <a:xfrm>
            <a:off x="1" y="3357333"/>
            <a:ext cx="236466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724" name="Google Shape;1724;p106"/>
          <p:cNvSpPr/>
          <p:nvPr/>
        </p:nvSpPr>
        <p:spPr>
          <a:xfrm>
            <a:off x="3142981" y="4525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725" name="Google Shape;1725;p106"/>
          <p:cNvGrpSpPr/>
          <p:nvPr/>
        </p:nvGrpSpPr>
        <p:grpSpPr>
          <a:xfrm>
            <a:off x="1218975" y="4525427"/>
            <a:ext cx="1606396" cy="1005814"/>
            <a:chOff x="457200" y="1466425"/>
            <a:chExt cx="776900" cy="486300"/>
          </a:xfrm>
        </p:grpSpPr>
        <p:sp>
          <p:nvSpPr>
            <p:cNvPr id="1726" name="Google Shape;1726;p106"/>
            <p:cNvSpPr/>
            <p:nvPr/>
          </p:nvSpPr>
          <p:spPr>
            <a:xfrm>
              <a:off x="457200" y="1466425"/>
              <a:ext cx="695400" cy="486300"/>
            </a:xfrm>
            <a:prstGeom prst="roundRect">
              <a:avLst>
                <a:gd fmla="val 16667" name="adj"/>
              </a:avLst>
            </a:prstGeom>
            <a:solidFill>
              <a:srgbClr val="4FA786"/>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02</a:t>
              </a:r>
              <a:endParaRPr sz="5300">
                <a:solidFill>
                  <a:srgbClr val="FFFFFF"/>
                </a:solidFill>
                <a:latin typeface="Roboto Light"/>
                <a:ea typeface="Roboto Light"/>
                <a:cs typeface="Roboto Light"/>
                <a:sym typeface="Roboto Light"/>
              </a:endParaRPr>
            </a:p>
          </p:txBody>
        </p:sp>
        <p:sp>
          <p:nvSpPr>
            <p:cNvPr id="1727" name="Google Shape;1727;p106"/>
            <p:cNvSpPr/>
            <p:nvPr/>
          </p:nvSpPr>
          <p:spPr>
            <a:xfrm rot="5400000">
              <a:off x="973100" y="1624950"/>
              <a:ext cx="333375" cy="188625"/>
            </a:xfrm>
            <a:prstGeom prst="flowChartExtract">
              <a:avLst/>
            </a:prstGeom>
            <a:solidFill>
              <a:srgbClr val="4FA786"/>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728" name="Google Shape;1728;p106"/>
          <p:cNvSpPr txBox="1"/>
          <p:nvPr>
            <p:ph idx="13" type="subTitle"/>
          </p:nvPr>
        </p:nvSpPr>
        <p:spPr>
          <a:xfrm>
            <a:off x="0" y="4525667"/>
            <a:ext cx="236466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4. Numbered 1–3 (Green)">
  <p:cSld name="CUSTOM_2_7_1_5">
    <p:spTree>
      <p:nvGrpSpPr>
        <p:cNvPr id="1729" name="Shape 1729"/>
        <p:cNvGrpSpPr/>
        <p:nvPr/>
      </p:nvGrpSpPr>
      <p:grpSpPr>
        <a:xfrm>
          <a:off x="0" y="0"/>
          <a:ext cx="0" cy="0"/>
          <a:chOff x="0" y="0"/>
          <a:chExt cx="0" cy="0"/>
        </a:xfrm>
      </p:grpSpPr>
      <p:sp>
        <p:nvSpPr>
          <p:cNvPr id="1730" name="Google Shape;1730;p107"/>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731" name="Google Shape;1731;p107"/>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732" name="Google Shape;1732;p107"/>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733" name="Google Shape;1733;p107"/>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734" name="Google Shape;1734;p107"/>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735" name="Google Shape;1735;p107"/>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1736" name="Google Shape;1736;p107"/>
          <p:cNvGrpSpPr/>
          <p:nvPr/>
        </p:nvGrpSpPr>
        <p:grpSpPr>
          <a:xfrm>
            <a:off x="1218833" y="3586941"/>
            <a:ext cx="1421954" cy="1422613"/>
            <a:chOff x="457200" y="1378813"/>
            <a:chExt cx="695400" cy="695450"/>
          </a:xfrm>
        </p:grpSpPr>
        <p:sp>
          <p:nvSpPr>
            <p:cNvPr id="1737" name="Google Shape;1737;p107"/>
            <p:cNvSpPr/>
            <p:nvPr/>
          </p:nvSpPr>
          <p:spPr>
            <a:xfrm>
              <a:off x="457200" y="1378813"/>
              <a:ext cx="695400" cy="621300"/>
            </a:xfrm>
            <a:prstGeom prst="roundRect">
              <a:avLst>
                <a:gd fmla="val 16667" name="adj"/>
              </a:avLst>
            </a:prstGeom>
            <a:solidFill>
              <a:srgbClr val="F7EF6A"/>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600">
                  <a:latin typeface="Roboto Light"/>
                  <a:ea typeface="Roboto Light"/>
                  <a:cs typeface="Roboto Light"/>
                  <a:sym typeface="Roboto Light"/>
                </a:rPr>
                <a:t>01</a:t>
              </a:r>
              <a:endParaRPr sz="5600">
                <a:latin typeface="Roboto Light"/>
                <a:ea typeface="Roboto Light"/>
                <a:cs typeface="Roboto Light"/>
                <a:sym typeface="Roboto Light"/>
              </a:endParaRPr>
            </a:p>
          </p:txBody>
        </p:sp>
        <p:sp>
          <p:nvSpPr>
            <p:cNvPr id="1738" name="Google Shape;1738;p107"/>
            <p:cNvSpPr/>
            <p:nvPr/>
          </p:nvSpPr>
          <p:spPr>
            <a:xfrm rot="10800000">
              <a:off x="634726" y="1885638"/>
              <a:ext cx="340325" cy="188625"/>
            </a:xfrm>
            <a:prstGeom prst="flowChartExtract">
              <a:avLst/>
            </a:prstGeom>
            <a:solidFill>
              <a:srgbClr val="F7EF6A"/>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739" name="Google Shape;1739;p107"/>
          <p:cNvSpPr/>
          <p:nvPr/>
        </p:nvSpPr>
        <p:spPr>
          <a:xfrm flipH="1">
            <a:off x="1930911" y="5167400"/>
            <a:ext cx="6474300" cy="7100700"/>
          </a:xfrm>
          <a:prstGeom prst="round2DiagRect">
            <a:avLst>
              <a:gd fmla="val 16667" name="adj1"/>
              <a:gd fmla="val 0" name="adj2"/>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740" name="Google Shape;1740;p107"/>
          <p:cNvSpPr txBox="1"/>
          <p:nvPr>
            <p:ph idx="3" type="subTitle"/>
          </p:nvPr>
        </p:nvSpPr>
        <p:spPr>
          <a:xfrm>
            <a:off x="1930897" y="5167565"/>
            <a:ext cx="6322500" cy="7100700"/>
          </a:xfrm>
          <a:prstGeom prst="rect">
            <a:avLst/>
          </a:prstGeom>
          <a:noFill/>
          <a:ln>
            <a:noFill/>
          </a:ln>
        </p:spPr>
        <p:txBody>
          <a:bodyPr anchorCtr="0" anchor="t" bIns="487575" lIns="487575" spcFirstLastPara="1" rIns="487575" wrap="square" tIns="487575">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1741" name="Google Shape;1741;p107"/>
          <p:cNvGrpSpPr/>
          <p:nvPr/>
        </p:nvGrpSpPr>
        <p:grpSpPr>
          <a:xfrm>
            <a:off x="8811455" y="3586941"/>
            <a:ext cx="1421954" cy="1422613"/>
            <a:chOff x="457200" y="1378813"/>
            <a:chExt cx="695400" cy="695450"/>
          </a:xfrm>
        </p:grpSpPr>
        <p:sp>
          <p:nvSpPr>
            <p:cNvPr id="1742" name="Google Shape;1742;p107"/>
            <p:cNvSpPr/>
            <p:nvPr/>
          </p:nvSpPr>
          <p:spPr>
            <a:xfrm>
              <a:off x="457200" y="1378813"/>
              <a:ext cx="695400" cy="621300"/>
            </a:xfrm>
            <a:prstGeom prst="roundRect">
              <a:avLst>
                <a:gd fmla="val 16667" name="adj"/>
              </a:avLst>
            </a:prstGeom>
            <a:solidFill>
              <a:srgbClr val="AFCA5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600">
                  <a:latin typeface="Roboto Light"/>
                  <a:ea typeface="Roboto Light"/>
                  <a:cs typeface="Roboto Light"/>
                  <a:sym typeface="Roboto Light"/>
                </a:rPr>
                <a:t>02</a:t>
              </a:r>
              <a:endParaRPr sz="5600">
                <a:latin typeface="Roboto Light"/>
                <a:ea typeface="Roboto Light"/>
                <a:cs typeface="Roboto Light"/>
                <a:sym typeface="Roboto Light"/>
              </a:endParaRPr>
            </a:p>
          </p:txBody>
        </p:sp>
        <p:sp>
          <p:nvSpPr>
            <p:cNvPr id="1743" name="Google Shape;1743;p107"/>
            <p:cNvSpPr/>
            <p:nvPr/>
          </p:nvSpPr>
          <p:spPr>
            <a:xfrm rot="10800000">
              <a:off x="634726" y="1885638"/>
              <a:ext cx="340325" cy="188625"/>
            </a:xfrm>
            <a:prstGeom prst="flowChartExtract">
              <a:avLst/>
            </a:prstGeom>
            <a:solidFill>
              <a:srgbClr val="AFCA5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744" name="Google Shape;1744;p107"/>
          <p:cNvSpPr/>
          <p:nvPr/>
        </p:nvSpPr>
        <p:spPr>
          <a:xfrm flipH="1">
            <a:off x="9523533" y="5167400"/>
            <a:ext cx="6474300" cy="7100700"/>
          </a:xfrm>
          <a:prstGeom prst="round2DiagRect">
            <a:avLst>
              <a:gd fmla="val 16667" name="adj1"/>
              <a:gd fmla="val 0" name="adj2"/>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745" name="Google Shape;1745;p107"/>
          <p:cNvSpPr txBox="1"/>
          <p:nvPr>
            <p:ph idx="4" type="subTitle"/>
          </p:nvPr>
        </p:nvSpPr>
        <p:spPr>
          <a:xfrm>
            <a:off x="9523519" y="5167565"/>
            <a:ext cx="6322500" cy="7100700"/>
          </a:xfrm>
          <a:prstGeom prst="rect">
            <a:avLst/>
          </a:prstGeom>
          <a:noFill/>
          <a:ln>
            <a:noFill/>
          </a:ln>
        </p:spPr>
        <p:txBody>
          <a:bodyPr anchorCtr="0" anchor="t" bIns="487575" lIns="487575" spcFirstLastPara="1" rIns="487575" wrap="square" tIns="487575">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1746" name="Google Shape;1746;p107"/>
          <p:cNvGrpSpPr/>
          <p:nvPr/>
        </p:nvGrpSpPr>
        <p:grpSpPr>
          <a:xfrm>
            <a:off x="16353290" y="3588941"/>
            <a:ext cx="1421954" cy="1422613"/>
            <a:chOff x="457200" y="1378813"/>
            <a:chExt cx="695400" cy="695450"/>
          </a:xfrm>
        </p:grpSpPr>
        <p:sp>
          <p:nvSpPr>
            <p:cNvPr id="1747" name="Google Shape;1747;p107"/>
            <p:cNvSpPr/>
            <p:nvPr/>
          </p:nvSpPr>
          <p:spPr>
            <a:xfrm>
              <a:off x="457200" y="1378813"/>
              <a:ext cx="695400" cy="621300"/>
            </a:xfrm>
            <a:prstGeom prst="roundRect">
              <a:avLst>
                <a:gd fmla="val 16667" name="adj"/>
              </a:avLst>
            </a:prstGeom>
            <a:solidFill>
              <a:srgbClr val="4FA786"/>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600">
                  <a:latin typeface="Roboto Light"/>
                  <a:ea typeface="Roboto Light"/>
                  <a:cs typeface="Roboto Light"/>
                  <a:sym typeface="Roboto Light"/>
                </a:rPr>
                <a:t>03</a:t>
              </a:r>
              <a:endParaRPr sz="5600">
                <a:latin typeface="Roboto Light"/>
                <a:ea typeface="Roboto Light"/>
                <a:cs typeface="Roboto Light"/>
                <a:sym typeface="Roboto Light"/>
              </a:endParaRPr>
            </a:p>
          </p:txBody>
        </p:sp>
        <p:sp>
          <p:nvSpPr>
            <p:cNvPr id="1748" name="Google Shape;1748;p107"/>
            <p:cNvSpPr/>
            <p:nvPr/>
          </p:nvSpPr>
          <p:spPr>
            <a:xfrm rot="10800000">
              <a:off x="634726" y="1885638"/>
              <a:ext cx="340325" cy="188625"/>
            </a:xfrm>
            <a:prstGeom prst="flowChartExtract">
              <a:avLst/>
            </a:prstGeom>
            <a:solidFill>
              <a:srgbClr val="4FA786"/>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749" name="Google Shape;1749;p107"/>
          <p:cNvSpPr/>
          <p:nvPr/>
        </p:nvSpPr>
        <p:spPr>
          <a:xfrm flipH="1">
            <a:off x="17065368" y="5169400"/>
            <a:ext cx="6474300" cy="7100700"/>
          </a:xfrm>
          <a:prstGeom prst="round2DiagRect">
            <a:avLst>
              <a:gd fmla="val 16667" name="adj1"/>
              <a:gd fmla="val 0" name="adj2"/>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750" name="Google Shape;1750;p107"/>
          <p:cNvSpPr txBox="1"/>
          <p:nvPr>
            <p:ph idx="5" type="subTitle"/>
          </p:nvPr>
        </p:nvSpPr>
        <p:spPr>
          <a:xfrm>
            <a:off x="17065355" y="5169565"/>
            <a:ext cx="6322500" cy="7100700"/>
          </a:xfrm>
          <a:prstGeom prst="rect">
            <a:avLst/>
          </a:prstGeom>
          <a:noFill/>
          <a:ln>
            <a:noFill/>
          </a:ln>
        </p:spPr>
        <p:txBody>
          <a:bodyPr anchorCtr="0" anchor="t" bIns="487575" lIns="487575" spcFirstLastPara="1" rIns="487575" wrap="square" tIns="487575">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5. Numbered 1–2 (Blue)">
  <p:cSld name="CUSTOM_2_7_1_5_2_1">
    <p:spTree>
      <p:nvGrpSpPr>
        <p:cNvPr id="1751" name="Shape 1751"/>
        <p:cNvGrpSpPr/>
        <p:nvPr/>
      </p:nvGrpSpPr>
      <p:grpSpPr>
        <a:xfrm>
          <a:off x="0" y="0"/>
          <a:ext cx="0" cy="0"/>
          <a:chOff x="0" y="0"/>
          <a:chExt cx="0" cy="0"/>
        </a:xfrm>
      </p:grpSpPr>
      <p:pic>
        <p:nvPicPr>
          <p:cNvPr id="1752" name="Google Shape;1752;p108"/>
          <p:cNvPicPr preferRelativeResize="0"/>
          <p:nvPr/>
        </p:nvPicPr>
        <p:blipFill>
          <a:blip r:embed="rId2">
            <a:alphaModFix/>
          </a:blip>
          <a:stretch>
            <a:fillRect/>
          </a:stretch>
        </p:blipFill>
        <p:spPr>
          <a:xfrm>
            <a:off x="11427090" y="1732400"/>
            <a:ext cx="2205958" cy="10973966"/>
          </a:xfrm>
          <a:prstGeom prst="rect">
            <a:avLst/>
          </a:prstGeom>
          <a:noFill/>
          <a:ln>
            <a:noFill/>
          </a:ln>
        </p:spPr>
      </p:pic>
      <p:sp>
        <p:nvSpPr>
          <p:cNvPr id="1753" name="Google Shape;1753;p108"/>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754" name="Google Shape;1754;p108"/>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755" name="Google Shape;1755;p108"/>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756" name="Google Shape;1756;p108"/>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757" name="Google Shape;1757;p108"/>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758" name="Google Shape;1758;p108"/>
          <p:cNvSpPr txBox="1"/>
          <p:nvPr>
            <p:ph idx="2" type="subTitle"/>
          </p:nvPr>
        </p:nvSpPr>
        <p:spPr>
          <a:xfrm>
            <a:off x="-32791" y="4273200"/>
            <a:ext cx="11459400" cy="8804700"/>
          </a:xfrm>
          <a:prstGeom prst="rect">
            <a:avLst/>
          </a:prstGeom>
          <a:noFill/>
          <a:ln>
            <a:noFill/>
          </a:ln>
        </p:spPr>
        <p:txBody>
          <a:bodyPr anchorCtr="0" anchor="t" bIns="0" lIns="1219000" spcFirstLastPara="1" rIns="1219000" wrap="square" tIns="0">
            <a:noAutofit/>
          </a:bodyPr>
          <a:lstStyle>
            <a:lvl1pPr lvl="0" rtl="0">
              <a:lnSpc>
                <a:spcPct val="115000"/>
              </a:lnSpc>
              <a:spcBef>
                <a:spcPts val="0"/>
              </a:spcBef>
              <a:spcAft>
                <a:spcPts val="0"/>
              </a:spcAft>
              <a:buNone/>
              <a:defRPr sz="32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759" name="Google Shape;1759;p108"/>
          <p:cNvSpPr/>
          <p:nvPr/>
        </p:nvSpPr>
        <p:spPr>
          <a:xfrm>
            <a:off x="13159970" y="2373733"/>
            <a:ext cx="7167000" cy="1271100"/>
          </a:xfrm>
          <a:prstGeom prst="roundRect">
            <a:avLst>
              <a:gd fmla="val 16667" name="adj"/>
            </a:avLst>
          </a:prstGeom>
          <a:solidFill>
            <a:srgbClr val="365C8B"/>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600">
                <a:solidFill>
                  <a:srgbClr val="FFFFFF"/>
                </a:solidFill>
                <a:latin typeface="Roboto Light"/>
                <a:ea typeface="Roboto Light"/>
                <a:cs typeface="Roboto Light"/>
                <a:sym typeface="Roboto Light"/>
              </a:rPr>
              <a:t>System Hardening</a:t>
            </a:r>
            <a:endParaRPr sz="5600">
              <a:solidFill>
                <a:srgbClr val="FFFFFF"/>
              </a:solidFill>
              <a:latin typeface="Roboto Light"/>
              <a:ea typeface="Roboto Light"/>
              <a:cs typeface="Roboto Light"/>
              <a:sym typeface="Roboto Light"/>
            </a:endParaRPr>
          </a:p>
        </p:txBody>
      </p:sp>
      <p:sp>
        <p:nvSpPr>
          <p:cNvPr id="1760" name="Google Shape;1760;p108"/>
          <p:cNvSpPr/>
          <p:nvPr/>
        </p:nvSpPr>
        <p:spPr>
          <a:xfrm rot="10800000">
            <a:off x="13523063" y="3410502"/>
            <a:ext cx="695897" cy="385851"/>
          </a:xfrm>
          <a:prstGeom prst="flowChartExtract">
            <a:avLst/>
          </a:prstGeom>
          <a:solidFill>
            <a:srgbClr val="365C8B"/>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761" name="Google Shape;1761;p108"/>
          <p:cNvSpPr/>
          <p:nvPr/>
        </p:nvSpPr>
        <p:spPr>
          <a:xfrm>
            <a:off x="1219004" y="2367800"/>
            <a:ext cx="7167000" cy="1271100"/>
          </a:xfrm>
          <a:prstGeom prst="roundRect">
            <a:avLst>
              <a:gd fmla="val 16667" name="adj"/>
            </a:avLst>
          </a:prstGeom>
          <a:solidFill>
            <a:srgbClr val="3D85C6"/>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600">
                <a:solidFill>
                  <a:srgbClr val="FFFFFF"/>
                </a:solidFill>
                <a:latin typeface="Roboto Light"/>
                <a:ea typeface="Roboto Light"/>
                <a:cs typeface="Roboto Light"/>
                <a:sym typeface="Roboto Light"/>
              </a:rPr>
              <a:t>Alarm</a:t>
            </a:r>
            <a:endParaRPr sz="5600">
              <a:solidFill>
                <a:srgbClr val="FFFFFF"/>
              </a:solidFill>
              <a:latin typeface="Roboto Light"/>
              <a:ea typeface="Roboto Light"/>
              <a:cs typeface="Roboto Light"/>
              <a:sym typeface="Roboto Light"/>
            </a:endParaRPr>
          </a:p>
        </p:txBody>
      </p:sp>
      <p:sp>
        <p:nvSpPr>
          <p:cNvPr id="1762" name="Google Shape;1762;p108"/>
          <p:cNvSpPr/>
          <p:nvPr/>
        </p:nvSpPr>
        <p:spPr>
          <a:xfrm rot="10800000">
            <a:off x="1533903" y="3404535"/>
            <a:ext cx="603806" cy="385851"/>
          </a:xfrm>
          <a:prstGeom prst="flowChartExtract">
            <a:avLst/>
          </a:prstGeom>
          <a:solidFill>
            <a:srgbClr val="3D85C6"/>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763" name="Google Shape;1763;p108"/>
          <p:cNvSpPr txBox="1"/>
          <p:nvPr>
            <p:ph idx="3" type="subTitle"/>
          </p:nvPr>
        </p:nvSpPr>
        <p:spPr>
          <a:xfrm>
            <a:off x="11908365" y="4279200"/>
            <a:ext cx="11459400" cy="8804700"/>
          </a:xfrm>
          <a:prstGeom prst="rect">
            <a:avLst/>
          </a:prstGeom>
          <a:noFill/>
          <a:ln>
            <a:noFill/>
          </a:ln>
        </p:spPr>
        <p:txBody>
          <a:bodyPr anchorCtr="0" anchor="t" bIns="0" lIns="1219000" spcFirstLastPara="1" rIns="1219000" wrap="square" tIns="0">
            <a:noAutofit/>
          </a:bodyPr>
          <a:lstStyle>
            <a:lvl1pPr lvl="0" rtl="0">
              <a:lnSpc>
                <a:spcPct val="115000"/>
              </a:lnSpc>
              <a:spcBef>
                <a:spcPts val="0"/>
              </a:spcBef>
              <a:spcAft>
                <a:spcPts val="0"/>
              </a:spcAft>
              <a:buNone/>
              <a:defRPr sz="32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6. Numbered 1–5 (Grey)">
  <p:cSld name="CUSTOM_2_7_1_5_1">
    <p:spTree>
      <p:nvGrpSpPr>
        <p:cNvPr id="1764" name="Shape 1764"/>
        <p:cNvGrpSpPr/>
        <p:nvPr/>
      </p:nvGrpSpPr>
      <p:grpSpPr>
        <a:xfrm>
          <a:off x="0" y="0"/>
          <a:ext cx="0" cy="0"/>
          <a:chOff x="0" y="0"/>
          <a:chExt cx="0" cy="0"/>
        </a:xfrm>
      </p:grpSpPr>
      <p:sp>
        <p:nvSpPr>
          <p:cNvPr id="1765" name="Google Shape;1765;p109"/>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766" name="Google Shape;1766;p109"/>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767" name="Google Shape;1767;p109"/>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768" name="Google Shape;1768;p109"/>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769" name="Google Shape;1769;p109"/>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770" name="Google Shape;1770;p109"/>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771" name="Google Shape;1771;p109"/>
          <p:cNvSpPr/>
          <p:nvPr/>
        </p:nvSpPr>
        <p:spPr>
          <a:xfrm>
            <a:off x="1066522" y="3340600"/>
            <a:ext cx="2107500" cy="17025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US" sz="12800">
                <a:latin typeface="Roboto Light"/>
                <a:ea typeface="Roboto Light"/>
                <a:cs typeface="Roboto Light"/>
                <a:sym typeface="Roboto Light"/>
              </a:rPr>
              <a:t>01</a:t>
            </a:r>
            <a:endParaRPr sz="12800">
              <a:latin typeface="Roboto Light"/>
              <a:ea typeface="Roboto Light"/>
              <a:cs typeface="Roboto Light"/>
              <a:sym typeface="Roboto Light"/>
            </a:endParaRPr>
          </a:p>
        </p:txBody>
      </p:sp>
      <p:sp>
        <p:nvSpPr>
          <p:cNvPr id="1772" name="Google Shape;1772;p109"/>
          <p:cNvSpPr/>
          <p:nvPr/>
        </p:nvSpPr>
        <p:spPr>
          <a:xfrm>
            <a:off x="3173973" y="3404200"/>
            <a:ext cx="19934100" cy="1575300"/>
          </a:xfrm>
          <a:prstGeom prst="chevron">
            <a:avLst>
              <a:gd fmla="val 50000" name="adj"/>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773" name="Google Shape;1773;p109"/>
          <p:cNvSpPr/>
          <p:nvPr/>
        </p:nvSpPr>
        <p:spPr>
          <a:xfrm>
            <a:off x="3021813" y="3404200"/>
            <a:ext cx="18969600" cy="1575300"/>
          </a:xfrm>
          <a:prstGeom prst="chevron">
            <a:avLst>
              <a:gd fmla="val 50000"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774" name="Google Shape;1774;p109"/>
          <p:cNvSpPr/>
          <p:nvPr/>
        </p:nvSpPr>
        <p:spPr>
          <a:xfrm flipH="1">
            <a:off x="1218757" y="5233000"/>
            <a:ext cx="19934100" cy="1575300"/>
          </a:xfrm>
          <a:prstGeom prst="chevron">
            <a:avLst>
              <a:gd fmla="val 50000" name="adj"/>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775" name="Google Shape;1775;p109"/>
          <p:cNvSpPr/>
          <p:nvPr/>
        </p:nvSpPr>
        <p:spPr>
          <a:xfrm flipH="1">
            <a:off x="2335417" y="5233000"/>
            <a:ext cx="18969600" cy="1575300"/>
          </a:xfrm>
          <a:prstGeom prst="chevron">
            <a:avLst>
              <a:gd fmla="val 50000"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776" name="Google Shape;1776;p109"/>
          <p:cNvSpPr/>
          <p:nvPr/>
        </p:nvSpPr>
        <p:spPr>
          <a:xfrm>
            <a:off x="21152890" y="5169400"/>
            <a:ext cx="2107500" cy="17025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US" sz="12800">
                <a:latin typeface="Roboto Light"/>
                <a:ea typeface="Roboto Light"/>
                <a:cs typeface="Roboto Light"/>
                <a:sym typeface="Roboto Light"/>
              </a:rPr>
              <a:t>02</a:t>
            </a:r>
            <a:endParaRPr sz="12800">
              <a:latin typeface="Roboto Light"/>
              <a:ea typeface="Roboto Light"/>
              <a:cs typeface="Roboto Light"/>
              <a:sym typeface="Roboto Light"/>
            </a:endParaRPr>
          </a:p>
        </p:txBody>
      </p:sp>
      <p:sp>
        <p:nvSpPr>
          <p:cNvPr id="1777" name="Google Shape;1777;p109"/>
          <p:cNvSpPr/>
          <p:nvPr/>
        </p:nvSpPr>
        <p:spPr>
          <a:xfrm>
            <a:off x="1218883" y="6993000"/>
            <a:ext cx="2107500" cy="17025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US" sz="12800">
                <a:latin typeface="Roboto Light"/>
                <a:ea typeface="Roboto Light"/>
                <a:cs typeface="Roboto Light"/>
                <a:sym typeface="Roboto Light"/>
              </a:rPr>
              <a:t>03</a:t>
            </a:r>
            <a:endParaRPr sz="12800">
              <a:latin typeface="Roboto Light"/>
              <a:ea typeface="Roboto Light"/>
              <a:cs typeface="Roboto Light"/>
              <a:sym typeface="Roboto Light"/>
            </a:endParaRPr>
          </a:p>
        </p:txBody>
      </p:sp>
      <p:sp>
        <p:nvSpPr>
          <p:cNvPr id="1778" name="Google Shape;1778;p109"/>
          <p:cNvSpPr/>
          <p:nvPr/>
        </p:nvSpPr>
        <p:spPr>
          <a:xfrm>
            <a:off x="3174989" y="7056600"/>
            <a:ext cx="19934100" cy="1575300"/>
          </a:xfrm>
          <a:prstGeom prst="chevron">
            <a:avLst>
              <a:gd fmla="val 50000" name="adj"/>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779" name="Google Shape;1779;p109"/>
          <p:cNvSpPr/>
          <p:nvPr/>
        </p:nvSpPr>
        <p:spPr>
          <a:xfrm>
            <a:off x="3022829" y="7056600"/>
            <a:ext cx="18969600" cy="1575300"/>
          </a:xfrm>
          <a:prstGeom prst="chevron">
            <a:avLst>
              <a:gd fmla="val 50000"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780" name="Google Shape;1780;p109"/>
          <p:cNvSpPr/>
          <p:nvPr/>
        </p:nvSpPr>
        <p:spPr>
          <a:xfrm flipH="1">
            <a:off x="1371117" y="9088600"/>
            <a:ext cx="19934100" cy="1575300"/>
          </a:xfrm>
          <a:prstGeom prst="chevron">
            <a:avLst>
              <a:gd fmla="val 50000" name="adj"/>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781" name="Google Shape;1781;p109"/>
          <p:cNvSpPr/>
          <p:nvPr/>
        </p:nvSpPr>
        <p:spPr>
          <a:xfrm flipH="1">
            <a:off x="2487777" y="9088600"/>
            <a:ext cx="18969600" cy="1575300"/>
          </a:xfrm>
          <a:prstGeom prst="chevron">
            <a:avLst>
              <a:gd fmla="val 50000"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782" name="Google Shape;1782;p109"/>
          <p:cNvSpPr/>
          <p:nvPr/>
        </p:nvSpPr>
        <p:spPr>
          <a:xfrm>
            <a:off x="21305250" y="9025000"/>
            <a:ext cx="2107500" cy="17025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US" sz="12800">
                <a:latin typeface="Roboto Light"/>
                <a:ea typeface="Roboto Light"/>
                <a:cs typeface="Roboto Light"/>
                <a:sym typeface="Roboto Light"/>
              </a:rPr>
              <a:t>04</a:t>
            </a:r>
            <a:endParaRPr sz="12800">
              <a:latin typeface="Roboto Light"/>
              <a:ea typeface="Roboto Light"/>
              <a:cs typeface="Roboto Light"/>
              <a:sym typeface="Roboto Light"/>
            </a:endParaRPr>
          </a:p>
        </p:txBody>
      </p:sp>
      <p:sp>
        <p:nvSpPr>
          <p:cNvPr id="1783" name="Google Shape;1783;p109"/>
          <p:cNvSpPr/>
          <p:nvPr/>
        </p:nvSpPr>
        <p:spPr>
          <a:xfrm>
            <a:off x="1168096" y="10921033"/>
            <a:ext cx="2107500" cy="17025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US" sz="12800">
                <a:latin typeface="Roboto Light"/>
                <a:ea typeface="Roboto Light"/>
                <a:cs typeface="Roboto Light"/>
                <a:sym typeface="Roboto Light"/>
              </a:rPr>
              <a:t>05</a:t>
            </a:r>
            <a:endParaRPr sz="12800">
              <a:latin typeface="Roboto Light"/>
              <a:ea typeface="Roboto Light"/>
              <a:cs typeface="Roboto Light"/>
              <a:sym typeface="Roboto Light"/>
            </a:endParaRPr>
          </a:p>
        </p:txBody>
      </p:sp>
      <p:sp>
        <p:nvSpPr>
          <p:cNvPr id="1784" name="Google Shape;1784;p109"/>
          <p:cNvSpPr/>
          <p:nvPr/>
        </p:nvSpPr>
        <p:spPr>
          <a:xfrm>
            <a:off x="3174989" y="10984633"/>
            <a:ext cx="19934100" cy="1575300"/>
          </a:xfrm>
          <a:prstGeom prst="chevron">
            <a:avLst>
              <a:gd fmla="val 50000" name="adj"/>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785" name="Google Shape;1785;p109"/>
          <p:cNvSpPr/>
          <p:nvPr/>
        </p:nvSpPr>
        <p:spPr>
          <a:xfrm>
            <a:off x="3022829" y="10984633"/>
            <a:ext cx="18969600" cy="1575300"/>
          </a:xfrm>
          <a:prstGeom prst="chevron">
            <a:avLst>
              <a:gd fmla="val 50000"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786" name="Google Shape;1786;p109"/>
          <p:cNvSpPr txBox="1"/>
          <p:nvPr>
            <p:ph idx="3" type="subTitle"/>
          </p:nvPr>
        </p:nvSpPr>
        <p:spPr>
          <a:xfrm>
            <a:off x="-32458" y="3380133"/>
            <a:ext cx="19820400" cy="15753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787" name="Google Shape;1787;p109"/>
          <p:cNvSpPr txBox="1"/>
          <p:nvPr>
            <p:ph idx="4" type="subTitle"/>
          </p:nvPr>
        </p:nvSpPr>
        <p:spPr>
          <a:xfrm>
            <a:off x="467" y="5186567"/>
            <a:ext cx="24377700" cy="1575300"/>
          </a:xfrm>
          <a:prstGeom prst="rect">
            <a:avLst/>
          </a:prstGeom>
          <a:noFill/>
          <a:ln>
            <a:noFill/>
          </a:ln>
        </p:spPr>
        <p:txBody>
          <a:bodyPr anchorCtr="0" anchor="ctr" bIns="0" lIns="1219000" spcFirstLastPara="1" rIns="4144550" wrap="square" tIns="0">
            <a:noAutofit/>
          </a:bodyPr>
          <a:lstStyle>
            <a:lvl1pPr lvl="0" rtl="0" algn="r">
              <a:lnSpc>
                <a:spcPct val="115000"/>
              </a:lnSpc>
              <a:spcBef>
                <a:spcPts val="0"/>
              </a:spcBef>
              <a:spcAft>
                <a:spcPts val="0"/>
              </a:spcAft>
              <a:buNone/>
              <a:defRPr sz="3700">
                <a:latin typeface="Roboto"/>
                <a:ea typeface="Roboto"/>
                <a:cs typeface="Roboto"/>
                <a:sym typeface="Roboto"/>
              </a:defRPr>
            </a:lvl1pPr>
            <a:lvl2pPr lvl="1" rtl="0" algn="r">
              <a:spcBef>
                <a:spcPts val="0"/>
              </a:spcBef>
              <a:spcAft>
                <a:spcPts val="0"/>
              </a:spcAft>
              <a:buNone/>
              <a:defRPr sz="3700"/>
            </a:lvl2pPr>
            <a:lvl3pPr lvl="2" rtl="0" algn="r">
              <a:spcBef>
                <a:spcPts val="0"/>
              </a:spcBef>
              <a:spcAft>
                <a:spcPts val="0"/>
              </a:spcAft>
              <a:buNone/>
              <a:defRPr sz="3700"/>
            </a:lvl3pPr>
            <a:lvl4pPr lvl="3" rtl="0" algn="r">
              <a:spcBef>
                <a:spcPts val="0"/>
              </a:spcBef>
              <a:spcAft>
                <a:spcPts val="0"/>
              </a:spcAft>
              <a:buNone/>
              <a:defRPr sz="3700"/>
            </a:lvl4pPr>
            <a:lvl5pPr lvl="4" rtl="0" algn="r">
              <a:spcBef>
                <a:spcPts val="0"/>
              </a:spcBef>
              <a:spcAft>
                <a:spcPts val="0"/>
              </a:spcAft>
              <a:buNone/>
              <a:defRPr sz="3700"/>
            </a:lvl5pPr>
            <a:lvl6pPr lvl="5" rtl="0" algn="r">
              <a:spcBef>
                <a:spcPts val="0"/>
              </a:spcBef>
              <a:spcAft>
                <a:spcPts val="0"/>
              </a:spcAft>
              <a:buNone/>
              <a:defRPr sz="3700"/>
            </a:lvl6pPr>
            <a:lvl7pPr lvl="6" rtl="0" algn="r">
              <a:spcBef>
                <a:spcPts val="0"/>
              </a:spcBef>
              <a:spcAft>
                <a:spcPts val="0"/>
              </a:spcAft>
              <a:buNone/>
              <a:defRPr sz="3700"/>
            </a:lvl7pPr>
            <a:lvl8pPr lvl="7" rtl="0" algn="r">
              <a:spcBef>
                <a:spcPts val="0"/>
              </a:spcBef>
              <a:spcAft>
                <a:spcPts val="0"/>
              </a:spcAft>
              <a:buNone/>
              <a:defRPr sz="3700"/>
            </a:lvl8pPr>
            <a:lvl9pPr lvl="8" rtl="0" algn="r">
              <a:spcBef>
                <a:spcPts val="0"/>
              </a:spcBef>
              <a:spcAft>
                <a:spcPts val="0"/>
              </a:spcAft>
              <a:buNone/>
              <a:defRPr sz="3700"/>
            </a:lvl9pPr>
          </a:lstStyle>
          <a:p/>
        </p:txBody>
      </p:sp>
      <p:sp>
        <p:nvSpPr>
          <p:cNvPr id="1788" name="Google Shape;1788;p109"/>
          <p:cNvSpPr txBox="1"/>
          <p:nvPr>
            <p:ph idx="5" type="subTitle"/>
          </p:nvPr>
        </p:nvSpPr>
        <p:spPr>
          <a:xfrm>
            <a:off x="-32458" y="7061800"/>
            <a:ext cx="24443100" cy="15753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789" name="Google Shape;1789;p109"/>
          <p:cNvSpPr txBox="1"/>
          <p:nvPr>
            <p:ph idx="6" type="subTitle"/>
          </p:nvPr>
        </p:nvSpPr>
        <p:spPr>
          <a:xfrm>
            <a:off x="-32458" y="9052400"/>
            <a:ext cx="24377700" cy="1575300"/>
          </a:xfrm>
          <a:prstGeom prst="rect">
            <a:avLst/>
          </a:prstGeom>
          <a:noFill/>
          <a:ln>
            <a:noFill/>
          </a:ln>
        </p:spPr>
        <p:txBody>
          <a:bodyPr anchorCtr="0" anchor="ctr" bIns="0" lIns="1219000" spcFirstLastPara="1" rIns="4144550" wrap="square" tIns="0">
            <a:noAutofit/>
          </a:bodyPr>
          <a:lstStyle>
            <a:lvl1pPr lvl="0" rtl="0" algn="r">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790" name="Google Shape;1790;p109"/>
          <p:cNvSpPr txBox="1"/>
          <p:nvPr>
            <p:ph idx="7" type="subTitle"/>
          </p:nvPr>
        </p:nvSpPr>
        <p:spPr>
          <a:xfrm>
            <a:off x="467" y="10984600"/>
            <a:ext cx="24443100" cy="15753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guide id="2" pos="14556">
          <p15:clr>
            <a:srgbClr val="F9AD4C"/>
          </p15:clr>
        </p15:guide>
      </p15:sldGuideLst>
    </p:ext>
  </p:extLst>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7. Bullets 1–4 (Greens)">
  <p:cSld name="CUSTOM_2_7_1_6_1_2">
    <p:spTree>
      <p:nvGrpSpPr>
        <p:cNvPr id="1791" name="Shape 1791"/>
        <p:cNvGrpSpPr/>
        <p:nvPr/>
      </p:nvGrpSpPr>
      <p:grpSpPr>
        <a:xfrm>
          <a:off x="0" y="0"/>
          <a:ext cx="0" cy="0"/>
          <a:chOff x="0" y="0"/>
          <a:chExt cx="0" cy="0"/>
        </a:xfrm>
      </p:grpSpPr>
      <p:sp>
        <p:nvSpPr>
          <p:cNvPr id="1792" name="Google Shape;1792;p110"/>
          <p:cNvSpPr/>
          <p:nvPr/>
        </p:nvSpPr>
        <p:spPr>
          <a:xfrm>
            <a:off x="3605861" y="36768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793" name="Google Shape;1793;p110"/>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794" name="Google Shape;1794;p110"/>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795" name="Google Shape;1795;p110"/>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796" name="Google Shape;1796;p110"/>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797" name="Google Shape;1797;p110"/>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798" name="Google Shape;1798;p110"/>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799" name="Google Shape;1799;p110"/>
          <p:cNvSpPr txBox="1"/>
          <p:nvPr>
            <p:ph idx="3" type="subTitle"/>
          </p:nvPr>
        </p:nvSpPr>
        <p:spPr>
          <a:xfrm>
            <a:off x="32592" y="3728000"/>
            <a:ext cx="243777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00" name="Google Shape;1800;p110"/>
          <p:cNvSpPr/>
          <p:nvPr/>
        </p:nvSpPr>
        <p:spPr>
          <a:xfrm>
            <a:off x="3605861" y="59496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801" name="Google Shape;1801;p110"/>
          <p:cNvSpPr/>
          <p:nvPr/>
        </p:nvSpPr>
        <p:spPr>
          <a:xfrm>
            <a:off x="3605861" y="8196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802" name="Google Shape;1802;p110"/>
          <p:cNvSpPr/>
          <p:nvPr/>
        </p:nvSpPr>
        <p:spPr>
          <a:xfrm>
            <a:off x="3605861" y="104506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803" name="Google Shape;1803;p110"/>
          <p:cNvSpPr txBox="1"/>
          <p:nvPr>
            <p:ph idx="4" type="subTitle"/>
          </p:nvPr>
        </p:nvSpPr>
        <p:spPr>
          <a:xfrm>
            <a:off x="-32592" y="59561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04" name="Google Shape;1804;p110"/>
          <p:cNvSpPr txBox="1"/>
          <p:nvPr>
            <p:ph idx="5" type="subTitle"/>
          </p:nvPr>
        </p:nvSpPr>
        <p:spPr>
          <a:xfrm>
            <a:off x="0" y="8203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05" name="Google Shape;1805;p110"/>
          <p:cNvSpPr txBox="1"/>
          <p:nvPr>
            <p:ph idx="6" type="subTitle"/>
          </p:nvPr>
        </p:nvSpPr>
        <p:spPr>
          <a:xfrm>
            <a:off x="-32791" y="104506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1806" name="Google Shape;1806;p110"/>
          <p:cNvPicPr preferRelativeResize="0"/>
          <p:nvPr/>
        </p:nvPicPr>
        <p:blipFill rotWithShape="1">
          <a:blip r:embed="rId2">
            <a:alphaModFix/>
          </a:blip>
          <a:srcRect b="1830" l="0" r="0" t="1830"/>
          <a:stretch/>
        </p:blipFill>
        <p:spPr>
          <a:xfrm>
            <a:off x="1145750" y="3740828"/>
            <a:ext cx="2094299" cy="1618400"/>
          </a:xfrm>
          <a:prstGeom prst="rect">
            <a:avLst/>
          </a:prstGeom>
          <a:noFill/>
          <a:ln>
            <a:noFill/>
          </a:ln>
        </p:spPr>
      </p:pic>
      <p:pic>
        <p:nvPicPr>
          <p:cNvPr id="1807" name="Google Shape;1807;p110"/>
          <p:cNvPicPr preferRelativeResize="0"/>
          <p:nvPr/>
        </p:nvPicPr>
        <p:blipFill rotWithShape="1">
          <a:blip r:embed="rId3">
            <a:alphaModFix/>
          </a:blip>
          <a:srcRect b="238" l="0" r="0" t="228"/>
          <a:stretch/>
        </p:blipFill>
        <p:spPr>
          <a:xfrm>
            <a:off x="1145750" y="5938928"/>
            <a:ext cx="2094299" cy="1617978"/>
          </a:xfrm>
          <a:prstGeom prst="rect">
            <a:avLst/>
          </a:prstGeom>
          <a:noFill/>
          <a:ln>
            <a:noFill/>
          </a:ln>
        </p:spPr>
      </p:pic>
      <p:pic>
        <p:nvPicPr>
          <p:cNvPr id="1808" name="Google Shape;1808;p110"/>
          <p:cNvPicPr preferRelativeResize="0"/>
          <p:nvPr/>
        </p:nvPicPr>
        <p:blipFill rotWithShape="1">
          <a:blip r:embed="rId4">
            <a:alphaModFix/>
          </a:blip>
          <a:srcRect b="238" l="0" r="0" t="228"/>
          <a:stretch/>
        </p:blipFill>
        <p:spPr>
          <a:xfrm>
            <a:off x="1152516" y="10444195"/>
            <a:ext cx="2094299" cy="1617978"/>
          </a:xfrm>
          <a:prstGeom prst="rect">
            <a:avLst/>
          </a:prstGeom>
          <a:noFill/>
          <a:ln>
            <a:noFill/>
          </a:ln>
        </p:spPr>
      </p:pic>
      <p:pic>
        <p:nvPicPr>
          <p:cNvPr id="1809" name="Google Shape;1809;p110"/>
          <p:cNvPicPr preferRelativeResize="0"/>
          <p:nvPr/>
        </p:nvPicPr>
        <p:blipFill rotWithShape="1">
          <a:blip r:embed="rId2">
            <a:alphaModFix/>
          </a:blip>
          <a:srcRect b="1830" l="0" r="0" t="1830"/>
          <a:stretch/>
        </p:blipFill>
        <p:spPr>
          <a:xfrm>
            <a:off x="1145750" y="8219361"/>
            <a:ext cx="2094299" cy="1618400"/>
          </a:xfrm>
          <a:prstGeom prst="rect">
            <a:avLst/>
          </a:prstGeom>
          <a:noFill/>
          <a:ln>
            <a:noFill/>
          </a:ln>
        </p:spPr>
      </p:pic>
    </p:spTree>
  </p:cSld>
  <p:clrMapOvr>
    <a:masterClrMapping/>
  </p:clrMapOvr>
  <p:extLst>
    <p:ext uri="{DCECCB84-F9BA-43D5-87BE-67443E8EF086}">
      <p15:sldGuideLst>
        <p15:guide id="1" pos="768">
          <p15:clr>
            <a:srgbClr val="F9AD4C"/>
          </p15:clr>
        </p15:guide>
        <p15:guide id="2" pos="4031">
          <p15:clr>
            <a:srgbClr val="FA7B17"/>
          </p15:clr>
        </p15:guide>
      </p15:sldGuideLst>
    </p:ext>
  </p:extLst>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8. Bullets 1–4 (Yellow/Green)">
  <p:cSld name="CUSTOM_2_7_1_6_1_2_1">
    <p:spTree>
      <p:nvGrpSpPr>
        <p:cNvPr id="1810" name="Shape 1810"/>
        <p:cNvGrpSpPr/>
        <p:nvPr/>
      </p:nvGrpSpPr>
      <p:grpSpPr>
        <a:xfrm>
          <a:off x="0" y="0"/>
          <a:ext cx="0" cy="0"/>
          <a:chOff x="0" y="0"/>
          <a:chExt cx="0" cy="0"/>
        </a:xfrm>
      </p:grpSpPr>
      <p:sp>
        <p:nvSpPr>
          <p:cNvPr id="1811" name="Google Shape;1811;p111"/>
          <p:cNvSpPr/>
          <p:nvPr/>
        </p:nvSpPr>
        <p:spPr>
          <a:xfrm>
            <a:off x="3605861" y="36768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812" name="Google Shape;1812;p111"/>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13" name="Google Shape;1813;p111"/>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814" name="Google Shape;1814;p111"/>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815" name="Google Shape;1815;p111"/>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816" name="Google Shape;1816;p111"/>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817" name="Google Shape;1817;p111"/>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18" name="Google Shape;1818;p111"/>
          <p:cNvSpPr txBox="1"/>
          <p:nvPr>
            <p:ph idx="3" type="subTitle"/>
          </p:nvPr>
        </p:nvSpPr>
        <p:spPr>
          <a:xfrm>
            <a:off x="32592" y="3728000"/>
            <a:ext cx="243777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19" name="Google Shape;1819;p111"/>
          <p:cNvSpPr/>
          <p:nvPr/>
        </p:nvSpPr>
        <p:spPr>
          <a:xfrm>
            <a:off x="3605861" y="59496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820" name="Google Shape;1820;p111"/>
          <p:cNvSpPr/>
          <p:nvPr/>
        </p:nvSpPr>
        <p:spPr>
          <a:xfrm>
            <a:off x="3605861" y="8196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821" name="Google Shape;1821;p111"/>
          <p:cNvSpPr/>
          <p:nvPr/>
        </p:nvSpPr>
        <p:spPr>
          <a:xfrm>
            <a:off x="3605861" y="104506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822" name="Google Shape;1822;p111"/>
          <p:cNvSpPr txBox="1"/>
          <p:nvPr>
            <p:ph idx="4" type="subTitle"/>
          </p:nvPr>
        </p:nvSpPr>
        <p:spPr>
          <a:xfrm>
            <a:off x="-32592" y="59561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23" name="Google Shape;1823;p111"/>
          <p:cNvSpPr txBox="1"/>
          <p:nvPr>
            <p:ph idx="5" type="subTitle"/>
          </p:nvPr>
        </p:nvSpPr>
        <p:spPr>
          <a:xfrm>
            <a:off x="0" y="8203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24" name="Google Shape;1824;p111"/>
          <p:cNvSpPr txBox="1"/>
          <p:nvPr>
            <p:ph idx="6" type="subTitle"/>
          </p:nvPr>
        </p:nvSpPr>
        <p:spPr>
          <a:xfrm>
            <a:off x="-32791" y="104506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1825" name="Google Shape;1825;p111"/>
          <p:cNvPicPr preferRelativeResize="0"/>
          <p:nvPr/>
        </p:nvPicPr>
        <p:blipFill rotWithShape="1">
          <a:blip r:embed="rId2">
            <a:alphaModFix/>
          </a:blip>
          <a:srcRect b="1830" l="0" r="0" t="1830"/>
          <a:stretch/>
        </p:blipFill>
        <p:spPr>
          <a:xfrm>
            <a:off x="1145750" y="3740828"/>
            <a:ext cx="2094299" cy="1618400"/>
          </a:xfrm>
          <a:prstGeom prst="rect">
            <a:avLst/>
          </a:prstGeom>
          <a:noFill/>
          <a:ln>
            <a:noFill/>
          </a:ln>
        </p:spPr>
      </p:pic>
      <p:pic>
        <p:nvPicPr>
          <p:cNvPr id="1826" name="Google Shape;1826;p111"/>
          <p:cNvPicPr preferRelativeResize="0"/>
          <p:nvPr/>
        </p:nvPicPr>
        <p:blipFill rotWithShape="1">
          <a:blip r:embed="rId3">
            <a:alphaModFix/>
          </a:blip>
          <a:srcRect b="1830" l="0" r="0" t="1830"/>
          <a:stretch/>
        </p:blipFill>
        <p:spPr>
          <a:xfrm>
            <a:off x="1145750" y="5938928"/>
            <a:ext cx="2094299" cy="1618400"/>
          </a:xfrm>
          <a:prstGeom prst="rect">
            <a:avLst/>
          </a:prstGeom>
          <a:noFill/>
          <a:ln>
            <a:noFill/>
          </a:ln>
        </p:spPr>
      </p:pic>
      <p:pic>
        <p:nvPicPr>
          <p:cNvPr id="1827" name="Google Shape;1827;p111"/>
          <p:cNvPicPr preferRelativeResize="0"/>
          <p:nvPr/>
        </p:nvPicPr>
        <p:blipFill rotWithShape="1">
          <a:blip r:embed="rId4">
            <a:alphaModFix/>
          </a:blip>
          <a:srcRect b="1830" l="0" r="0" t="1830"/>
          <a:stretch/>
        </p:blipFill>
        <p:spPr>
          <a:xfrm>
            <a:off x="1152516" y="10444195"/>
            <a:ext cx="2094299" cy="1618400"/>
          </a:xfrm>
          <a:prstGeom prst="rect">
            <a:avLst/>
          </a:prstGeom>
          <a:noFill/>
          <a:ln>
            <a:noFill/>
          </a:ln>
        </p:spPr>
      </p:pic>
      <p:pic>
        <p:nvPicPr>
          <p:cNvPr id="1828" name="Google Shape;1828;p111"/>
          <p:cNvPicPr preferRelativeResize="0"/>
          <p:nvPr/>
        </p:nvPicPr>
        <p:blipFill rotWithShape="1">
          <a:blip r:embed="rId2">
            <a:alphaModFix/>
          </a:blip>
          <a:srcRect b="1830" l="0" r="0" t="1830"/>
          <a:stretch/>
        </p:blipFill>
        <p:spPr>
          <a:xfrm>
            <a:off x="1145750" y="8219361"/>
            <a:ext cx="2094299" cy="1618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9. Bullets 1–4 (Gray)">
  <p:cSld name="CUSTOM_2_7_1_6_1_2_1_1">
    <p:spTree>
      <p:nvGrpSpPr>
        <p:cNvPr id="1829" name="Shape 1829"/>
        <p:cNvGrpSpPr/>
        <p:nvPr/>
      </p:nvGrpSpPr>
      <p:grpSpPr>
        <a:xfrm>
          <a:off x="0" y="0"/>
          <a:ext cx="0" cy="0"/>
          <a:chOff x="0" y="0"/>
          <a:chExt cx="0" cy="0"/>
        </a:xfrm>
      </p:grpSpPr>
      <p:sp>
        <p:nvSpPr>
          <p:cNvPr id="1830" name="Google Shape;1830;p112"/>
          <p:cNvSpPr/>
          <p:nvPr/>
        </p:nvSpPr>
        <p:spPr>
          <a:xfrm>
            <a:off x="3605861" y="36768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831" name="Google Shape;1831;p112"/>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32" name="Google Shape;1832;p112"/>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833" name="Google Shape;1833;p112"/>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834" name="Google Shape;1834;p112"/>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835" name="Google Shape;1835;p112"/>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836" name="Google Shape;1836;p112"/>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37" name="Google Shape;1837;p112"/>
          <p:cNvSpPr txBox="1"/>
          <p:nvPr>
            <p:ph idx="3" type="subTitle"/>
          </p:nvPr>
        </p:nvSpPr>
        <p:spPr>
          <a:xfrm>
            <a:off x="32592" y="3728000"/>
            <a:ext cx="243777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38" name="Google Shape;1838;p112"/>
          <p:cNvSpPr/>
          <p:nvPr/>
        </p:nvSpPr>
        <p:spPr>
          <a:xfrm>
            <a:off x="3605861" y="59496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839" name="Google Shape;1839;p112"/>
          <p:cNvSpPr/>
          <p:nvPr/>
        </p:nvSpPr>
        <p:spPr>
          <a:xfrm>
            <a:off x="3605861" y="8196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840" name="Google Shape;1840;p112"/>
          <p:cNvSpPr/>
          <p:nvPr/>
        </p:nvSpPr>
        <p:spPr>
          <a:xfrm>
            <a:off x="3605861" y="104506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841" name="Google Shape;1841;p112"/>
          <p:cNvSpPr txBox="1"/>
          <p:nvPr>
            <p:ph idx="4" type="subTitle"/>
          </p:nvPr>
        </p:nvSpPr>
        <p:spPr>
          <a:xfrm>
            <a:off x="-32592" y="59561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42" name="Google Shape;1842;p112"/>
          <p:cNvSpPr txBox="1"/>
          <p:nvPr>
            <p:ph idx="5" type="subTitle"/>
          </p:nvPr>
        </p:nvSpPr>
        <p:spPr>
          <a:xfrm>
            <a:off x="0" y="8203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43" name="Google Shape;1843;p112"/>
          <p:cNvSpPr txBox="1"/>
          <p:nvPr>
            <p:ph idx="6" type="subTitle"/>
          </p:nvPr>
        </p:nvSpPr>
        <p:spPr>
          <a:xfrm>
            <a:off x="-32791" y="104506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1844" name="Google Shape;1844;p112"/>
          <p:cNvPicPr preferRelativeResize="0"/>
          <p:nvPr/>
        </p:nvPicPr>
        <p:blipFill rotWithShape="1">
          <a:blip r:embed="rId2">
            <a:alphaModFix/>
          </a:blip>
          <a:srcRect b="1765" l="0" r="0" t="1774"/>
          <a:stretch/>
        </p:blipFill>
        <p:spPr>
          <a:xfrm>
            <a:off x="1145750" y="3740828"/>
            <a:ext cx="2094299" cy="1618400"/>
          </a:xfrm>
          <a:prstGeom prst="rect">
            <a:avLst/>
          </a:prstGeom>
          <a:noFill/>
          <a:ln>
            <a:noFill/>
          </a:ln>
        </p:spPr>
      </p:pic>
      <p:pic>
        <p:nvPicPr>
          <p:cNvPr id="1845" name="Google Shape;1845;p112"/>
          <p:cNvPicPr preferRelativeResize="0"/>
          <p:nvPr/>
        </p:nvPicPr>
        <p:blipFill rotWithShape="1">
          <a:blip r:embed="rId3">
            <a:alphaModFix/>
          </a:blip>
          <a:srcRect b="1765" l="0" r="0" t="1774"/>
          <a:stretch/>
        </p:blipFill>
        <p:spPr>
          <a:xfrm>
            <a:off x="1145750" y="5938928"/>
            <a:ext cx="2094297" cy="1618400"/>
          </a:xfrm>
          <a:prstGeom prst="rect">
            <a:avLst/>
          </a:prstGeom>
          <a:noFill/>
          <a:ln>
            <a:noFill/>
          </a:ln>
        </p:spPr>
      </p:pic>
      <p:pic>
        <p:nvPicPr>
          <p:cNvPr id="1846" name="Google Shape;1846;p112"/>
          <p:cNvPicPr preferRelativeResize="0"/>
          <p:nvPr/>
        </p:nvPicPr>
        <p:blipFill rotWithShape="1">
          <a:blip r:embed="rId4">
            <a:alphaModFix/>
          </a:blip>
          <a:srcRect b="1765" l="0" r="0" t="1774"/>
          <a:stretch/>
        </p:blipFill>
        <p:spPr>
          <a:xfrm>
            <a:off x="1145750" y="8149861"/>
            <a:ext cx="2094297" cy="1618400"/>
          </a:xfrm>
          <a:prstGeom prst="rect">
            <a:avLst/>
          </a:prstGeom>
          <a:noFill/>
          <a:ln>
            <a:noFill/>
          </a:ln>
        </p:spPr>
      </p:pic>
      <p:pic>
        <p:nvPicPr>
          <p:cNvPr id="1847" name="Google Shape;1847;p112"/>
          <p:cNvPicPr preferRelativeResize="0"/>
          <p:nvPr/>
        </p:nvPicPr>
        <p:blipFill rotWithShape="1">
          <a:blip r:embed="rId5">
            <a:alphaModFix/>
          </a:blip>
          <a:srcRect b="1765" l="0" r="0" t="1774"/>
          <a:stretch/>
        </p:blipFill>
        <p:spPr>
          <a:xfrm>
            <a:off x="1152516" y="10444195"/>
            <a:ext cx="2094299" cy="1618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0. Bullets 1–4 (Blue)">
  <p:cSld name="CUSTOM_2_7_1_6_1_2_1_1_1">
    <p:spTree>
      <p:nvGrpSpPr>
        <p:cNvPr id="1848" name="Shape 1848"/>
        <p:cNvGrpSpPr/>
        <p:nvPr/>
      </p:nvGrpSpPr>
      <p:grpSpPr>
        <a:xfrm>
          <a:off x="0" y="0"/>
          <a:ext cx="0" cy="0"/>
          <a:chOff x="0" y="0"/>
          <a:chExt cx="0" cy="0"/>
        </a:xfrm>
      </p:grpSpPr>
      <p:sp>
        <p:nvSpPr>
          <p:cNvPr id="1849" name="Google Shape;1849;p113"/>
          <p:cNvSpPr/>
          <p:nvPr/>
        </p:nvSpPr>
        <p:spPr>
          <a:xfrm>
            <a:off x="3605861" y="36768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850" name="Google Shape;1850;p113"/>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51" name="Google Shape;1851;p113"/>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852" name="Google Shape;1852;p113"/>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853" name="Google Shape;1853;p113"/>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854" name="Google Shape;1854;p113"/>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855" name="Google Shape;1855;p113"/>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56" name="Google Shape;1856;p113"/>
          <p:cNvSpPr txBox="1"/>
          <p:nvPr>
            <p:ph idx="3" type="subTitle"/>
          </p:nvPr>
        </p:nvSpPr>
        <p:spPr>
          <a:xfrm>
            <a:off x="32592" y="3728000"/>
            <a:ext cx="243777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57" name="Google Shape;1857;p113"/>
          <p:cNvSpPr/>
          <p:nvPr/>
        </p:nvSpPr>
        <p:spPr>
          <a:xfrm>
            <a:off x="3605861" y="59496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858" name="Google Shape;1858;p113"/>
          <p:cNvSpPr/>
          <p:nvPr/>
        </p:nvSpPr>
        <p:spPr>
          <a:xfrm>
            <a:off x="3605861" y="8196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859" name="Google Shape;1859;p113"/>
          <p:cNvSpPr/>
          <p:nvPr/>
        </p:nvSpPr>
        <p:spPr>
          <a:xfrm>
            <a:off x="3605861" y="104506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860" name="Google Shape;1860;p113"/>
          <p:cNvSpPr txBox="1"/>
          <p:nvPr>
            <p:ph idx="4" type="subTitle"/>
          </p:nvPr>
        </p:nvSpPr>
        <p:spPr>
          <a:xfrm>
            <a:off x="-32592" y="59561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61" name="Google Shape;1861;p113"/>
          <p:cNvSpPr txBox="1"/>
          <p:nvPr>
            <p:ph idx="5" type="subTitle"/>
          </p:nvPr>
        </p:nvSpPr>
        <p:spPr>
          <a:xfrm>
            <a:off x="0" y="8203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62" name="Google Shape;1862;p113"/>
          <p:cNvSpPr txBox="1"/>
          <p:nvPr>
            <p:ph idx="6" type="subTitle"/>
          </p:nvPr>
        </p:nvSpPr>
        <p:spPr>
          <a:xfrm>
            <a:off x="-32791" y="104506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1863" name="Google Shape;1863;p113"/>
          <p:cNvPicPr preferRelativeResize="0"/>
          <p:nvPr/>
        </p:nvPicPr>
        <p:blipFill rotWithShape="1">
          <a:blip r:embed="rId2">
            <a:alphaModFix/>
          </a:blip>
          <a:srcRect b="465" l="0" r="0" t="475"/>
          <a:stretch/>
        </p:blipFill>
        <p:spPr>
          <a:xfrm>
            <a:off x="1145750" y="3740828"/>
            <a:ext cx="2094299" cy="1617978"/>
          </a:xfrm>
          <a:prstGeom prst="rect">
            <a:avLst/>
          </a:prstGeom>
          <a:noFill/>
          <a:ln>
            <a:noFill/>
          </a:ln>
        </p:spPr>
      </p:pic>
      <p:pic>
        <p:nvPicPr>
          <p:cNvPr id="1864" name="Google Shape;1864;p113"/>
          <p:cNvPicPr preferRelativeResize="0"/>
          <p:nvPr/>
        </p:nvPicPr>
        <p:blipFill rotWithShape="1">
          <a:blip r:embed="rId3">
            <a:alphaModFix/>
          </a:blip>
          <a:srcRect b="465" l="0" r="0" t="475"/>
          <a:stretch/>
        </p:blipFill>
        <p:spPr>
          <a:xfrm>
            <a:off x="1145750" y="5938928"/>
            <a:ext cx="2094298" cy="1617978"/>
          </a:xfrm>
          <a:prstGeom prst="rect">
            <a:avLst/>
          </a:prstGeom>
          <a:noFill/>
          <a:ln>
            <a:noFill/>
          </a:ln>
        </p:spPr>
      </p:pic>
      <p:pic>
        <p:nvPicPr>
          <p:cNvPr id="1865" name="Google Shape;1865;p113"/>
          <p:cNvPicPr preferRelativeResize="0"/>
          <p:nvPr/>
        </p:nvPicPr>
        <p:blipFill rotWithShape="1">
          <a:blip r:embed="rId4">
            <a:alphaModFix/>
          </a:blip>
          <a:srcRect b="465" l="0" r="0" t="475"/>
          <a:stretch/>
        </p:blipFill>
        <p:spPr>
          <a:xfrm>
            <a:off x="1145750" y="8149861"/>
            <a:ext cx="2094298" cy="1617978"/>
          </a:xfrm>
          <a:prstGeom prst="rect">
            <a:avLst/>
          </a:prstGeom>
          <a:noFill/>
          <a:ln>
            <a:noFill/>
          </a:ln>
        </p:spPr>
      </p:pic>
      <p:pic>
        <p:nvPicPr>
          <p:cNvPr id="1866" name="Google Shape;1866;p113"/>
          <p:cNvPicPr preferRelativeResize="0"/>
          <p:nvPr/>
        </p:nvPicPr>
        <p:blipFill rotWithShape="1">
          <a:blip r:embed="rId5">
            <a:alphaModFix/>
          </a:blip>
          <a:srcRect b="465" l="0" r="0" t="475"/>
          <a:stretch/>
        </p:blipFill>
        <p:spPr>
          <a:xfrm>
            <a:off x="1152516" y="10444195"/>
            <a:ext cx="2094299" cy="1617978"/>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Text Only">
  <p:cSld name="CUSTOM_2_7_2">
    <p:spTree>
      <p:nvGrpSpPr>
        <p:cNvPr id="88" name="Shape 88"/>
        <p:cNvGrpSpPr/>
        <p:nvPr/>
      </p:nvGrpSpPr>
      <p:grpSpPr>
        <a:xfrm>
          <a:off x="0" y="0"/>
          <a:ext cx="0" cy="0"/>
          <a:chOff x="0" y="0"/>
          <a:chExt cx="0" cy="0"/>
        </a:xfrm>
      </p:grpSpPr>
      <p:sp>
        <p:nvSpPr>
          <p:cNvPr id="89" name="Google Shape;89;p13"/>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0" name="Google Shape;90;p13"/>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91" name="Google Shape;91;p13"/>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92" name="Google Shape;92;p13"/>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93" name="Google Shape;93;p13"/>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94" name="Google Shape;94;p13"/>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5" name="Google Shape;95;p13"/>
          <p:cNvSpPr txBox="1"/>
          <p:nvPr>
            <p:ph idx="3" type="body"/>
          </p:nvPr>
        </p:nvSpPr>
        <p:spPr>
          <a:xfrm>
            <a:off x="467" y="3424667"/>
            <a:ext cx="24377700" cy="9659100"/>
          </a:xfrm>
          <a:prstGeom prst="rect">
            <a:avLst/>
          </a:prstGeom>
          <a:noFill/>
          <a:ln>
            <a:noFill/>
          </a:ln>
        </p:spPr>
        <p:txBody>
          <a:bodyPr anchorCtr="0" anchor="t" bIns="2437975" lIns="1219000" spcFirstLastPara="1" rIns="1219000" wrap="square" tIns="0">
            <a:noAutofit/>
          </a:bodyPr>
          <a:lstStyle>
            <a:lvl1pPr indent="-463550" lvl="0" marL="457200" rtl="0">
              <a:spcBef>
                <a:spcPts val="0"/>
              </a:spcBef>
              <a:spcAft>
                <a:spcPts val="0"/>
              </a:spcAft>
              <a:buSzPts val="3700"/>
              <a:buFont typeface="Roboto"/>
              <a:buChar char="●"/>
              <a:defRPr sz="3700">
                <a:latin typeface="Roboto"/>
                <a:ea typeface="Roboto"/>
                <a:cs typeface="Roboto"/>
                <a:sym typeface="Roboto"/>
              </a:defRPr>
            </a:lvl1pPr>
            <a:lvl2pPr indent="-463550" lvl="1" marL="914400" rtl="0">
              <a:spcBef>
                <a:spcPts val="2100"/>
              </a:spcBef>
              <a:spcAft>
                <a:spcPts val="0"/>
              </a:spcAft>
              <a:buSzPts val="3700"/>
              <a:buFont typeface="Roboto"/>
              <a:buChar char="○"/>
              <a:defRPr sz="3700">
                <a:latin typeface="Roboto"/>
                <a:ea typeface="Roboto"/>
                <a:cs typeface="Roboto"/>
                <a:sym typeface="Roboto"/>
              </a:defRPr>
            </a:lvl2pPr>
            <a:lvl3pPr indent="-463550" lvl="2" marL="1371600" rtl="0">
              <a:spcBef>
                <a:spcPts val="2100"/>
              </a:spcBef>
              <a:spcAft>
                <a:spcPts val="0"/>
              </a:spcAft>
              <a:buSzPts val="3700"/>
              <a:buFont typeface="Roboto"/>
              <a:buChar char="■"/>
              <a:defRPr sz="3700">
                <a:latin typeface="Roboto"/>
                <a:ea typeface="Roboto"/>
                <a:cs typeface="Roboto"/>
                <a:sym typeface="Roboto"/>
              </a:defRPr>
            </a:lvl3pPr>
            <a:lvl4pPr indent="-463550" lvl="3" marL="1828800" rtl="0">
              <a:spcBef>
                <a:spcPts val="2100"/>
              </a:spcBef>
              <a:spcAft>
                <a:spcPts val="0"/>
              </a:spcAft>
              <a:buSzPts val="3700"/>
              <a:buFont typeface="Roboto"/>
              <a:buChar char="●"/>
              <a:defRPr sz="3700">
                <a:latin typeface="Roboto"/>
                <a:ea typeface="Roboto"/>
                <a:cs typeface="Roboto"/>
                <a:sym typeface="Roboto"/>
              </a:defRPr>
            </a:lvl4pPr>
            <a:lvl5pPr indent="-463550" lvl="4" marL="2286000" rtl="0">
              <a:spcBef>
                <a:spcPts val="2100"/>
              </a:spcBef>
              <a:spcAft>
                <a:spcPts val="0"/>
              </a:spcAft>
              <a:buSzPts val="3700"/>
              <a:buFont typeface="Roboto"/>
              <a:buChar char="○"/>
              <a:defRPr sz="3700">
                <a:latin typeface="Roboto"/>
                <a:ea typeface="Roboto"/>
                <a:cs typeface="Roboto"/>
                <a:sym typeface="Roboto"/>
              </a:defRPr>
            </a:lvl5pPr>
            <a:lvl6pPr indent="-463550" lvl="5" marL="2743200" rtl="0">
              <a:spcBef>
                <a:spcPts val="2100"/>
              </a:spcBef>
              <a:spcAft>
                <a:spcPts val="0"/>
              </a:spcAft>
              <a:buSzPts val="3700"/>
              <a:buFont typeface="Roboto"/>
              <a:buChar char="■"/>
              <a:defRPr sz="3700">
                <a:latin typeface="Roboto"/>
                <a:ea typeface="Roboto"/>
                <a:cs typeface="Roboto"/>
                <a:sym typeface="Roboto"/>
              </a:defRPr>
            </a:lvl6pPr>
            <a:lvl7pPr indent="-463550" lvl="6" marL="3200400" rtl="0">
              <a:spcBef>
                <a:spcPts val="2100"/>
              </a:spcBef>
              <a:spcAft>
                <a:spcPts val="0"/>
              </a:spcAft>
              <a:buSzPts val="3700"/>
              <a:buFont typeface="Roboto"/>
              <a:buChar char="●"/>
              <a:defRPr sz="3700">
                <a:latin typeface="Roboto"/>
                <a:ea typeface="Roboto"/>
                <a:cs typeface="Roboto"/>
                <a:sym typeface="Roboto"/>
              </a:defRPr>
            </a:lvl7pPr>
            <a:lvl8pPr indent="-463550" lvl="7" marL="3657600" rtl="0">
              <a:spcBef>
                <a:spcPts val="2100"/>
              </a:spcBef>
              <a:spcAft>
                <a:spcPts val="0"/>
              </a:spcAft>
              <a:buSzPts val="3700"/>
              <a:buFont typeface="Roboto"/>
              <a:buChar char="○"/>
              <a:defRPr sz="3700">
                <a:latin typeface="Roboto"/>
                <a:ea typeface="Roboto"/>
                <a:cs typeface="Roboto"/>
                <a:sym typeface="Roboto"/>
              </a:defRPr>
            </a:lvl8pPr>
            <a:lvl9pPr indent="-463550" lvl="8" marL="4114800" rtl="0">
              <a:spcBef>
                <a:spcPts val="2100"/>
              </a:spcBef>
              <a:spcAft>
                <a:spcPts val="2100"/>
              </a:spcAft>
              <a:buSzPts val="3700"/>
              <a:buFont typeface="Roboto"/>
              <a:buChar char="■"/>
              <a:defRPr sz="3700">
                <a:latin typeface="Roboto"/>
                <a:ea typeface="Roboto"/>
                <a:cs typeface="Roboto"/>
                <a:sym typeface="Roboto"/>
              </a:defRPr>
            </a:lvl9pPr>
          </a:lstStyle>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1. Bullets 1–5 (Green)">
  <p:cSld name="CUSTOM_2_7_1_4_1">
    <p:spTree>
      <p:nvGrpSpPr>
        <p:cNvPr id="1867" name="Shape 1867"/>
        <p:cNvGrpSpPr/>
        <p:nvPr/>
      </p:nvGrpSpPr>
      <p:grpSpPr>
        <a:xfrm>
          <a:off x="0" y="0"/>
          <a:ext cx="0" cy="0"/>
          <a:chOff x="0" y="0"/>
          <a:chExt cx="0" cy="0"/>
        </a:xfrm>
      </p:grpSpPr>
      <p:sp>
        <p:nvSpPr>
          <p:cNvPr id="1868" name="Google Shape;1868;p114"/>
          <p:cNvSpPr/>
          <p:nvPr/>
        </p:nvSpPr>
        <p:spPr>
          <a:xfrm>
            <a:off x="3632270" y="34673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869" name="Google Shape;1869;p114"/>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70" name="Google Shape;1870;p114"/>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871" name="Google Shape;1871;p114"/>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872" name="Google Shape;1872;p114"/>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873" name="Google Shape;1873;p114"/>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874" name="Google Shape;1874;p114"/>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75" name="Google Shape;1875;p114"/>
          <p:cNvSpPr txBox="1"/>
          <p:nvPr>
            <p:ph idx="3" type="subTitle"/>
          </p:nvPr>
        </p:nvSpPr>
        <p:spPr>
          <a:xfrm>
            <a:off x="67" y="3518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76" name="Google Shape;1876;p114"/>
          <p:cNvSpPr/>
          <p:nvPr/>
        </p:nvSpPr>
        <p:spPr>
          <a:xfrm>
            <a:off x="3605861" y="53400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877" name="Google Shape;1877;p114"/>
          <p:cNvSpPr/>
          <p:nvPr/>
        </p:nvSpPr>
        <p:spPr>
          <a:xfrm>
            <a:off x="3605861" y="7180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878" name="Google Shape;1878;p114"/>
          <p:cNvSpPr/>
          <p:nvPr/>
        </p:nvSpPr>
        <p:spPr>
          <a:xfrm>
            <a:off x="3605861" y="90282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879" name="Google Shape;1879;p114"/>
          <p:cNvSpPr txBox="1"/>
          <p:nvPr>
            <p:ph idx="4" type="subTitle"/>
          </p:nvPr>
        </p:nvSpPr>
        <p:spPr>
          <a:xfrm>
            <a:off x="-32458" y="53465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80" name="Google Shape;1880;p114"/>
          <p:cNvSpPr txBox="1"/>
          <p:nvPr>
            <p:ph idx="5" type="subTitle"/>
          </p:nvPr>
        </p:nvSpPr>
        <p:spPr>
          <a:xfrm>
            <a:off x="267" y="7187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81" name="Google Shape;1881;p114"/>
          <p:cNvSpPr txBox="1"/>
          <p:nvPr>
            <p:ph idx="6" type="subTitle"/>
          </p:nvPr>
        </p:nvSpPr>
        <p:spPr>
          <a:xfrm>
            <a:off x="-32791" y="90282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82" name="Google Shape;1882;p114"/>
          <p:cNvSpPr/>
          <p:nvPr/>
        </p:nvSpPr>
        <p:spPr>
          <a:xfrm>
            <a:off x="3638652" y="108754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883" name="Google Shape;1883;p114"/>
          <p:cNvSpPr txBox="1"/>
          <p:nvPr>
            <p:ph idx="7" type="subTitle"/>
          </p:nvPr>
        </p:nvSpPr>
        <p:spPr>
          <a:xfrm>
            <a:off x="0" y="10875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1884" name="Google Shape;1884;p114"/>
          <p:cNvPicPr preferRelativeResize="0"/>
          <p:nvPr/>
        </p:nvPicPr>
        <p:blipFill rotWithShape="1">
          <a:blip r:embed="rId2">
            <a:alphaModFix/>
          </a:blip>
          <a:srcRect b="1830" l="0" r="0" t="1830"/>
          <a:stretch/>
        </p:blipFill>
        <p:spPr>
          <a:xfrm>
            <a:off x="1145750" y="3504095"/>
            <a:ext cx="2094299" cy="1618400"/>
          </a:xfrm>
          <a:prstGeom prst="rect">
            <a:avLst/>
          </a:prstGeom>
          <a:noFill/>
          <a:ln>
            <a:noFill/>
          </a:ln>
        </p:spPr>
      </p:pic>
      <p:pic>
        <p:nvPicPr>
          <p:cNvPr id="1885" name="Google Shape;1885;p114"/>
          <p:cNvPicPr preferRelativeResize="0"/>
          <p:nvPr/>
        </p:nvPicPr>
        <p:blipFill rotWithShape="1">
          <a:blip r:embed="rId3">
            <a:alphaModFix/>
          </a:blip>
          <a:srcRect b="238" l="0" r="0" t="228"/>
          <a:stretch/>
        </p:blipFill>
        <p:spPr>
          <a:xfrm>
            <a:off x="1145750" y="5360928"/>
            <a:ext cx="2094299" cy="1617978"/>
          </a:xfrm>
          <a:prstGeom prst="rect">
            <a:avLst/>
          </a:prstGeom>
          <a:noFill/>
          <a:ln>
            <a:noFill/>
          </a:ln>
        </p:spPr>
      </p:pic>
      <p:pic>
        <p:nvPicPr>
          <p:cNvPr id="1886" name="Google Shape;1886;p114"/>
          <p:cNvPicPr preferRelativeResize="0"/>
          <p:nvPr/>
        </p:nvPicPr>
        <p:blipFill rotWithShape="1">
          <a:blip r:embed="rId4">
            <a:alphaModFix/>
          </a:blip>
          <a:srcRect b="1830" l="0" r="0" t="1830"/>
          <a:stretch/>
        </p:blipFill>
        <p:spPr>
          <a:xfrm>
            <a:off x="1145750" y="7203328"/>
            <a:ext cx="2094297" cy="1618400"/>
          </a:xfrm>
          <a:prstGeom prst="rect">
            <a:avLst/>
          </a:prstGeom>
          <a:noFill/>
          <a:ln>
            <a:noFill/>
          </a:ln>
        </p:spPr>
      </p:pic>
      <p:pic>
        <p:nvPicPr>
          <p:cNvPr id="1887" name="Google Shape;1887;p114"/>
          <p:cNvPicPr preferRelativeResize="0"/>
          <p:nvPr/>
        </p:nvPicPr>
        <p:blipFill rotWithShape="1">
          <a:blip r:embed="rId5">
            <a:alphaModFix/>
          </a:blip>
          <a:srcRect b="238" l="0" r="0" t="228"/>
          <a:stretch/>
        </p:blipFill>
        <p:spPr>
          <a:xfrm>
            <a:off x="1145750" y="9047395"/>
            <a:ext cx="2094299" cy="1617978"/>
          </a:xfrm>
          <a:prstGeom prst="rect">
            <a:avLst/>
          </a:prstGeom>
          <a:noFill/>
          <a:ln>
            <a:noFill/>
          </a:ln>
        </p:spPr>
      </p:pic>
      <p:pic>
        <p:nvPicPr>
          <p:cNvPr id="1888" name="Google Shape;1888;p114"/>
          <p:cNvPicPr preferRelativeResize="0"/>
          <p:nvPr/>
        </p:nvPicPr>
        <p:blipFill rotWithShape="1">
          <a:blip r:embed="rId6">
            <a:alphaModFix/>
          </a:blip>
          <a:srcRect b="1830" l="0" r="0" t="1830"/>
          <a:stretch/>
        </p:blipFill>
        <p:spPr>
          <a:xfrm>
            <a:off x="1145750" y="10875461"/>
            <a:ext cx="2094297" cy="1618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2. Bullets 1–5 (Green/Yellow)">
  <p:cSld name="CUSTOM_2_7_1_4_1_2">
    <p:spTree>
      <p:nvGrpSpPr>
        <p:cNvPr id="1889" name="Shape 1889"/>
        <p:cNvGrpSpPr/>
        <p:nvPr/>
      </p:nvGrpSpPr>
      <p:grpSpPr>
        <a:xfrm>
          <a:off x="0" y="0"/>
          <a:ext cx="0" cy="0"/>
          <a:chOff x="0" y="0"/>
          <a:chExt cx="0" cy="0"/>
        </a:xfrm>
      </p:grpSpPr>
      <p:sp>
        <p:nvSpPr>
          <p:cNvPr id="1890" name="Google Shape;1890;p115"/>
          <p:cNvSpPr/>
          <p:nvPr/>
        </p:nvSpPr>
        <p:spPr>
          <a:xfrm>
            <a:off x="3632270" y="34673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891" name="Google Shape;1891;p115"/>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92" name="Google Shape;1892;p115"/>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893" name="Google Shape;1893;p115"/>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894" name="Google Shape;1894;p115"/>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895" name="Google Shape;1895;p115"/>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896" name="Google Shape;1896;p115"/>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97" name="Google Shape;1897;p115"/>
          <p:cNvSpPr txBox="1"/>
          <p:nvPr>
            <p:ph idx="3" type="subTitle"/>
          </p:nvPr>
        </p:nvSpPr>
        <p:spPr>
          <a:xfrm>
            <a:off x="67" y="3518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98" name="Google Shape;1898;p115"/>
          <p:cNvSpPr/>
          <p:nvPr/>
        </p:nvSpPr>
        <p:spPr>
          <a:xfrm>
            <a:off x="3605861" y="53400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899" name="Google Shape;1899;p115"/>
          <p:cNvSpPr/>
          <p:nvPr/>
        </p:nvSpPr>
        <p:spPr>
          <a:xfrm>
            <a:off x="3605861" y="7180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900" name="Google Shape;1900;p115"/>
          <p:cNvSpPr/>
          <p:nvPr/>
        </p:nvSpPr>
        <p:spPr>
          <a:xfrm>
            <a:off x="3605861" y="90282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901" name="Google Shape;1901;p115"/>
          <p:cNvSpPr txBox="1"/>
          <p:nvPr>
            <p:ph idx="4" type="subTitle"/>
          </p:nvPr>
        </p:nvSpPr>
        <p:spPr>
          <a:xfrm>
            <a:off x="-32458" y="53465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902" name="Google Shape;1902;p115"/>
          <p:cNvSpPr txBox="1"/>
          <p:nvPr>
            <p:ph idx="5" type="subTitle"/>
          </p:nvPr>
        </p:nvSpPr>
        <p:spPr>
          <a:xfrm>
            <a:off x="267" y="7187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903" name="Google Shape;1903;p115"/>
          <p:cNvSpPr txBox="1"/>
          <p:nvPr>
            <p:ph idx="6" type="subTitle"/>
          </p:nvPr>
        </p:nvSpPr>
        <p:spPr>
          <a:xfrm>
            <a:off x="-32791" y="90282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904" name="Google Shape;1904;p115"/>
          <p:cNvSpPr/>
          <p:nvPr/>
        </p:nvSpPr>
        <p:spPr>
          <a:xfrm>
            <a:off x="3638652" y="108754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905" name="Google Shape;1905;p115"/>
          <p:cNvSpPr txBox="1"/>
          <p:nvPr>
            <p:ph idx="7" type="subTitle"/>
          </p:nvPr>
        </p:nvSpPr>
        <p:spPr>
          <a:xfrm>
            <a:off x="0" y="10875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1906" name="Google Shape;1906;p115"/>
          <p:cNvPicPr preferRelativeResize="0"/>
          <p:nvPr/>
        </p:nvPicPr>
        <p:blipFill rotWithShape="1">
          <a:blip r:embed="rId2">
            <a:alphaModFix/>
          </a:blip>
          <a:srcRect b="1830" l="0" r="0" t="1830"/>
          <a:stretch/>
        </p:blipFill>
        <p:spPr>
          <a:xfrm>
            <a:off x="1145750" y="3504095"/>
            <a:ext cx="2094299" cy="1618400"/>
          </a:xfrm>
          <a:prstGeom prst="rect">
            <a:avLst/>
          </a:prstGeom>
          <a:noFill/>
          <a:ln>
            <a:noFill/>
          </a:ln>
        </p:spPr>
      </p:pic>
      <p:pic>
        <p:nvPicPr>
          <p:cNvPr id="1907" name="Google Shape;1907;p115"/>
          <p:cNvPicPr preferRelativeResize="0"/>
          <p:nvPr/>
        </p:nvPicPr>
        <p:blipFill rotWithShape="1">
          <a:blip r:embed="rId3">
            <a:alphaModFix/>
          </a:blip>
          <a:srcRect b="1830" l="0" r="0" t="1830"/>
          <a:stretch/>
        </p:blipFill>
        <p:spPr>
          <a:xfrm>
            <a:off x="1145750" y="5360928"/>
            <a:ext cx="2094299" cy="1618400"/>
          </a:xfrm>
          <a:prstGeom prst="rect">
            <a:avLst/>
          </a:prstGeom>
          <a:noFill/>
          <a:ln>
            <a:noFill/>
          </a:ln>
        </p:spPr>
      </p:pic>
      <p:pic>
        <p:nvPicPr>
          <p:cNvPr id="1908" name="Google Shape;1908;p115"/>
          <p:cNvPicPr preferRelativeResize="0"/>
          <p:nvPr/>
        </p:nvPicPr>
        <p:blipFill rotWithShape="1">
          <a:blip r:embed="rId4">
            <a:alphaModFix/>
          </a:blip>
          <a:srcRect b="1830" l="0" r="0" t="1830"/>
          <a:stretch/>
        </p:blipFill>
        <p:spPr>
          <a:xfrm>
            <a:off x="1145750" y="7203328"/>
            <a:ext cx="2094297" cy="1618400"/>
          </a:xfrm>
          <a:prstGeom prst="rect">
            <a:avLst/>
          </a:prstGeom>
          <a:noFill/>
          <a:ln>
            <a:noFill/>
          </a:ln>
        </p:spPr>
      </p:pic>
      <p:pic>
        <p:nvPicPr>
          <p:cNvPr id="1909" name="Google Shape;1909;p115"/>
          <p:cNvPicPr preferRelativeResize="0"/>
          <p:nvPr/>
        </p:nvPicPr>
        <p:blipFill rotWithShape="1">
          <a:blip r:embed="rId5">
            <a:alphaModFix/>
          </a:blip>
          <a:srcRect b="1830" l="0" r="0" t="1830"/>
          <a:stretch/>
        </p:blipFill>
        <p:spPr>
          <a:xfrm>
            <a:off x="1145750" y="9047395"/>
            <a:ext cx="2094299" cy="1618400"/>
          </a:xfrm>
          <a:prstGeom prst="rect">
            <a:avLst/>
          </a:prstGeom>
          <a:noFill/>
          <a:ln>
            <a:noFill/>
          </a:ln>
        </p:spPr>
      </p:pic>
      <p:pic>
        <p:nvPicPr>
          <p:cNvPr id="1910" name="Google Shape;1910;p115"/>
          <p:cNvPicPr preferRelativeResize="0"/>
          <p:nvPr/>
        </p:nvPicPr>
        <p:blipFill rotWithShape="1">
          <a:blip r:embed="rId6">
            <a:alphaModFix/>
          </a:blip>
          <a:srcRect b="1830" l="0" r="0" t="1830"/>
          <a:stretch/>
        </p:blipFill>
        <p:spPr>
          <a:xfrm>
            <a:off x="1145750" y="10875461"/>
            <a:ext cx="2094297" cy="1618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3. Bullets 1–5 (Gray)">
  <p:cSld name="CUSTOM_2_7_1_4_1_1">
    <p:spTree>
      <p:nvGrpSpPr>
        <p:cNvPr id="1911" name="Shape 1911"/>
        <p:cNvGrpSpPr/>
        <p:nvPr/>
      </p:nvGrpSpPr>
      <p:grpSpPr>
        <a:xfrm>
          <a:off x="0" y="0"/>
          <a:ext cx="0" cy="0"/>
          <a:chOff x="0" y="0"/>
          <a:chExt cx="0" cy="0"/>
        </a:xfrm>
      </p:grpSpPr>
      <p:sp>
        <p:nvSpPr>
          <p:cNvPr id="1912" name="Google Shape;1912;p116"/>
          <p:cNvSpPr/>
          <p:nvPr/>
        </p:nvSpPr>
        <p:spPr>
          <a:xfrm>
            <a:off x="3632270" y="34673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913" name="Google Shape;1913;p116"/>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914" name="Google Shape;1914;p116"/>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915" name="Google Shape;1915;p116"/>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916" name="Google Shape;1916;p116"/>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917" name="Google Shape;1917;p116"/>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918" name="Google Shape;1918;p116"/>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919" name="Google Shape;1919;p116"/>
          <p:cNvSpPr txBox="1"/>
          <p:nvPr>
            <p:ph idx="3" type="subTitle"/>
          </p:nvPr>
        </p:nvSpPr>
        <p:spPr>
          <a:xfrm>
            <a:off x="67" y="3518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920" name="Google Shape;1920;p116"/>
          <p:cNvSpPr/>
          <p:nvPr/>
        </p:nvSpPr>
        <p:spPr>
          <a:xfrm>
            <a:off x="3605861" y="53400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921" name="Google Shape;1921;p116"/>
          <p:cNvSpPr/>
          <p:nvPr/>
        </p:nvSpPr>
        <p:spPr>
          <a:xfrm>
            <a:off x="3605861" y="7180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922" name="Google Shape;1922;p116"/>
          <p:cNvSpPr/>
          <p:nvPr/>
        </p:nvSpPr>
        <p:spPr>
          <a:xfrm>
            <a:off x="3605861" y="90282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923" name="Google Shape;1923;p116"/>
          <p:cNvSpPr txBox="1"/>
          <p:nvPr>
            <p:ph idx="4" type="subTitle"/>
          </p:nvPr>
        </p:nvSpPr>
        <p:spPr>
          <a:xfrm>
            <a:off x="-32458" y="53465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924" name="Google Shape;1924;p116"/>
          <p:cNvSpPr txBox="1"/>
          <p:nvPr>
            <p:ph idx="5" type="subTitle"/>
          </p:nvPr>
        </p:nvSpPr>
        <p:spPr>
          <a:xfrm>
            <a:off x="267" y="7187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925" name="Google Shape;1925;p116"/>
          <p:cNvSpPr txBox="1"/>
          <p:nvPr>
            <p:ph idx="6" type="subTitle"/>
          </p:nvPr>
        </p:nvSpPr>
        <p:spPr>
          <a:xfrm>
            <a:off x="-32791" y="90282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926" name="Google Shape;1926;p116"/>
          <p:cNvSpPr/>
          <p:nvPr/>
        </p:nvSpPr>
        <p:spPr>
          <a:xfrm>
            <a:off x="3638652" y="108754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927" name="Google Shape;1927;p116"/>
          <p:cNvSpPr txBox="1"/>
          <p:nvPr>
            <p:ph idx="7" type="subTitle"/>
          </p:nvPr>
        </p:nvSpPr>
        <p:spPr>
          <a:xfrm>
            <a:off x="0" y="10875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1928" name="Google Shape;1928;p116"/>
          <p:cNvPicPr preferRelativeResize="0"/>
          <p:nvPr/>
        </p:nvPicPr>
        <p:blipFill rotWithShape="1">
          <a:blip r:embed="rId2">
            <a:alphaModFix/>
          </a:blip>
          <a:srcRect b="1765" l="0" r="0" t="1774"/>
          <a:stretch/>
        </p:blipFill>
        <p:spPr>
          <a:xfrm>
            <a:off x="1145750" y="3504095"/>
            <a:ext cx="2094299" cy="1618400"/>
          </a:xfrm>
          <a:prstGeom prst="rect">
            <a:avLst/>
          </a:prstGeom>
          <a:noFill/>
          <a:ln>
            <a:noFill/>
          </a:ln>
        </p:spPr>
      </p:pic>
      <p:pic>
        <p:nvPicPr>
          <p:cNvPr id="1929" name="Google Shape;1929;p116"/>
          <p:cNvPicPr preferRelativeResize="0"/>
          <p:nvPr/>
        </p:nvPicPr>
        <p:blipFill rotWithShape="1">
          <a:blip r:embed="rId3">
            <a:alphaModFix/>
          </a:blip>
          <a:srcRect b="1765" l="0" r="0" t="1774"/>
          <a:stretch/>
        </p:blipFill>
        <p:spPr>
          <a:xfrm>
            <a:off x="1145750" y="5360928"/>
            <a:ext cx="2094297" cy="1618400"/>
          </a:xfrm>
          <a:prstGeom prst="rect">
            <a:avLst/>
          </a:prstGeom>
          <a:noFill/>
          <a:ln>
            <a:noFill/>
          </a:ln>
        </p:spPr>
      </p:pic>
      <p:pic>
        <p:nvPicPr>
          <p:cNvPr id="1930" name="Google Shape;1930;p116"/>
          <p:cNvPicPr preferRelativeResize="0"/>
          <p:nvPr/>
        </p:nvPicPr>
        <p:blipFill rotWithShape="1">
          <a:blip r:embed="rId4">
            <a:alphaModFix/>
          </a:blip>
          <a:srcRect b="1765" l="0" r="0" t="1774"/>
          <a:stretch/>
        </p:blipFill>
        <p:spPr>
          <a:xfrm>
            <a:off x="1145750" y="7203328"/>
            <a:ext cx="2094297" cy="1618400"/>
          </a:xfrm>
          <a:prstGeom prst="rect">
            <a:avLst/>
          </a:prstGeom>
          <a:noFill/>
          <a:ln>
            <a:noFill/>
          </a:ln>
        </p:spPr>
      </p:pic>
      <p:pic>
        <p:nvPicPr>
          <p:cNvPr id="1931" name="Google Shape;1931;p116"/>
          <p:cNvPicPr preferRelativeResize="0"/>
          <p:nvPr/>
        </p:nvPicPr>
        <p:blipFill rotWithShape="1">
          <a:blip r:embed="rId5">
            <a:alphaModFix/>
          </a:blip>
          <a:srcRect b="1765" l="0" r="0" t="1774"/>
          <a:stretch/>
        </p:blipFill>
        <p:spPr>
          <a:xfrm>
            <a:off x="1145750" y="9047395"/>
            <a:ext cx="2094297" cy="1618400"/>
          </a:xfrm>
          <a:prstGeom prst="rect">
            <a:avLst/>
          </a:prstGeom>
          <a:noFill/>
          <a:ln>
            <a:noFill/>
          </a:ln>
        </p:spPr>
      </p:pic>
      <p:pic>
        <p:nvPicPr>
          <p:cNvPr id="1932" name="Google Shape;1932;p116"/>
          <p:cNvPicPr preferRelativeResize="0"/>
          <p:nvPr/>
        </p:nvPicPr>
        <p:blipFill rotWithShape="1">
          <a:blip r:embed="rId5">
            <a:alphaModFix/>
          </a:blip>
          <a:srcRect b="1765" l="0" r="0" t="1774"/>
          <a:stretch/>
        </p:blipFill>
        <p:spPr>
          <a:xfrm>
            <a:off x="1145750" y="10875461"/>
            <a:ext cx="2094297" cy="1618400"/>
          </a:xfrm>
          <a:prstGeom prst="rect">
            <a:avLst/>
          </a:prstGeom>
          <a:noFill/>
          <a:ln>
            <a:noFill/>
          </a:ln>
        </p:spPr>
      </p:pic>
    </p:spTree>
  </p:cSld>
  <p:clrMapOvr>
    <a:masterClrMapping/>
  </p:clrMapOvr>
  <p:extLst>
    <p:ext uri="{DCECCB84-F9BA-43D5-87BE-67443E8EF086}">
      <p15:sldGuideLst>
        <p15:guide id="1" pos="768">
          <p15:clr>
            <a:srgbClr val="F9AD4C"/>
          </p15:clr>
        </p15:guide>
        <p15:guide id="2" pos="4031">
          <p15:clr>
            <a:srgbClr val="FA7B17"/>
          </p15:clr>
        </p15:guide>
      </p15:sldGuideLst>
    </p:ext>
  </p:extLst>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4. Bullets 1–5 (Blue)">
  <p:cSld name="CUSTOM_2_7_1_4_1_1_1">
    <p:spTree>
      <p:nvGrpSpPr>
        <p:cNvPr id="1933" name="Shape 1933"/>
        <p:cNvGrpSpPr/>
        <p:nvPr/>
      </p:nvGrpSpPr>
      <p:grpSpPr>
        <a:xfrm>
          <a:off x="0" y="0"/>
          <a:ext cx="0" cy="0"/>
          <a:chOff x="0" y="0"/>
          <a:chExt cx="0" cy="0"/>
        </a:xfrm>
      </p:grpSpPr>
      <p:sp>
        <p:nvSpPr>
          <p:cNvPr id="1934" name="Google Shape;1934;p117"/>
          <p:cNvSpPr/>
          <p:nvPr/>
        </p:nvSpPr>
        <p:spPr>
          <a:xfrm>
            <a:off x="3632270" y="34673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935" name="Google Shape;1935;p117"/>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936" name="Google Shape;1936;p117"/>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937" name="Google Shape;1937;p117"/>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938" name="Google Shape;1938;p117"/>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939" name="Google Shape;1939;p117"/>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940" name="Google Shape;1940;p117"/>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941" name="Google Shape;1941;p117"/>
          <p:cNvSpPr txBox="1"/>
          <p:nvPr>
            <p:ph idx="3" type="subTitle"/>
          </p:nvPr>
        </p:nvSpPr>
        <p:spPr>
          <a:xfrm>
            <a:off x="67" y="3518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942" name="Google Shape;1942;p117"/>
          <p:cNvSpPr/>
          <p:nvPr/>
        </p:nvSpPr>
        <p:spPr>
          <a:xfrm>
            <a:off x="3605861" y="53400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943" name="Google Shape;1943;p117"/>
          <p:cNvSpPr/>
          <p:nvPr/>
        </p:nvSpPr>
        <p:spPr>
          <a:xfrm>
            <a:off x="3605861" y="7180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944" name="Google Shape;1944;p117"/>
          <p:cNvSpPr/>
          <p:nvPr/>
        </p:nvSpPr>
        <p:spPr>
          <a:xfrm>
            <a:off x="3605861" y="90282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945" name="Google Shape;1945;p117"/>
          <p:cNvSpPr txBox="1"/>
          <p:nvPr>
            <p:ph idx="4" type="subTitle"/>
          </p:nvPr>
        </p:nvSpPr>
        <p:spPr>
          <a:xfrm>
            <a:off x="-32458" y="53465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946" name="Google Shape;1946;p117"/>
          <p:cNvSpPr txBox="1"/>
          <p:nvPr>
            <p:ph idx="5" type="subTitle"/>
          </p:nvPr>
        </p:nvSpPr>
        <p:spPr>
          <a:xfrm>
            <a:off x="267" y="7187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947" name="Google Shape;1947;p117"/>
          <p:cNvSpPr txBox="1"/>
          <p:nvPr>
            <p:ph idx="6" type="subTitle"/>
          </p:nvPr>
        </p:nvSpPr>
        <p:spPr>
          <a:xfrm>
            <a:off x="-32791" y="90282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948" name="Google Shape;1948;p117"/>
          <p:cNvSpPr/>
          <p:nvPr/>
        </p:nvSpPr>
        <p:spPr>
          <a:xfrm>
            <a:off x="3638652" y="108754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949" name="Google Shape;1949;p117"/>
          <p:cNvSpPr txBox="1"/>
          <p:nvPr>
            <p:ph idx="7" type="subTitle"/>
          </p:nvPr>
        </p:nvSpPr>
        <p:spPr>
          <a:xfrm>
            <a:off x="0" y="10875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1950" name="Google Shape;1950;p117"/>
          <p:cNvPicPr preferRelativeResize="0"/>
          <p:nvPr/>
        </p:nvPicPr>
        <p:blipFill rotWithShape="1">
          <a:blip r:embed="rId2">
            <a:alphaModFix/>
          </a:blip>
          <a:srcRect b="465" l="0" r="0" t="475"/>
          <a:stretch/>
        </p:blipFill>
        <p:spPr>
          <a:xfrm>
            <a:off x="1145750" y="3504095"/>
            <a:ext cx="2094299" cy="1617978"/>
          </a:xfrm>
          <a:prstGeom prst="rect">
            <a:avLst/>
          </a:prstGeom>
          <a:noFill/>
          <a:ln>
            <a:noFill/>
          </a:ln>
        </p:spPr>
      </p:pic>
      <p:pic>
        <p:nvPicPr>
          <p:cNvPr id="1951" name="Google Shape;1951;p117"/>
          <p:cNvPicPr preferRelativeResize="0"/>
          <p:nvPr/>
        </p:nvPicPr>
        <p:blipFill rotWithShape="1">
          <a:blip r:embed="rId3">
            <a:alphaModFix/>
          </a:blip>
          <a:srcRect b="465" l="0" r="0" t="475"/>
          <a:stretch/>
        </p:blipFill>
        <p:spPr>
          <a:xfrm>
            <a:off x="1145750" y="5360928"/>
            <a:ext cx="2094298" cy="1617978"/>
          </a:xfrm>
          <a:prstGeom prst="rect">
            <a:avLst/>
          </a:prstGeom>
          <a:noFill/>
          <a:ln>
            <a:noFill/>
          </a:ln>
        </p:spPr>
      </p:pic>
      <p:pic>
        <p:nvPicPr>
          <p:cNvPr id="1952" name="Google Shape;1952;p117"/>
          <p:cNvPicPr preferRelativeResize="0"/>
          <p:nvPr/>
        </p:nvPicPr>
        <p:blipFill rotWithShape="1">
          <a:blip r:embed="rId4">
            <a:alphaModFix/>
          </a:blip>
          <a:srcRect b="465" l="0" r="0" t="475"/>
          <a:stretch/>
        </p:blipFill>
        <p:spPr>
          <a:xfrm>
            <a:off x="1145750" y="7203328"/>
            <a:ext cx="2094298" cy="1617978"/>
          </a:xfrm>
          <a:prstGeom prst="rect">
            <a:avLst/>
          </a:prstGeom>
          <a:noFill/>
          <a:ln>
            <a:noFill/>
          </a:ln>
        </p:spPr>
      </p:pic>
      <p:pic>
        <p:nvPicPr>
          <p:cNvPr id="1953" name="Google Shape;1953;p117"/>
          <p:cNvPicPr preferRelativeResize="0"/>
          <p:nvPr/>
        </p:nvPicPr>
        <p:blipFill rotWithShape="1">
          <a:blip r:embed="rId5">
            <a:alphaModFix/>
          </a:blip>
          <a:srcRect b="465" l="0" r="0" t="475"/>
          <a:stretch/>
        </p:blipFill>
        <p:spPr>
          <a:xfrm>
            <a:off x="1145750" y="9047395"/>
            <a:ext cx="2094298" cy="1617978"/>
          </a:xfrm>
          <a:prstGeom prst="rect">
            <a:avLst/>
          </a:prstGeom>
          <a:noFill/>
          <a:ln>
            <a:noFill/>
          </a:ln>
        </p:spPr>
      </p:pic>
      <p:pic>
        <p:nvPicPr>
          <p:cNvPr id="1954" name="Google Shape;1954;p117"/>
          <p:cNvPicPr preferRelativeResize="0"/>
          <p:nvPr/>
        </p:nvPicPr>
        <p:blipFill rotWithShape="1">
          <a:blip r:embed="rId6">
            <a:alphaModFix/>
          </a:blip>
          <a:srcRect b="465" l="0" r="0" t="475"/>
          <a:stretch/>
        </p:blipFill>
        <p:spPr>
          <a:xfrm>
            <a:off x="1145750" y="10875461"/>
            <a:ext cx="2094298" cy="1617978"/>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5. Bullets 1–6 (Green)">
  <p:cSld name="CUSTOM_2_7_1_3_1_1_3_1">
    <p:spTree>
      <p:nvGrpSpPr>
        <p:cNvPr id="1955" name="Shape 1955"/>
        <p:cNvGrpSpPr/>
        <p:nvPr/>
      </p:nvGrpSpPr>
      <p:grpSpPr>
        <a:xfrm>
          <a:off x="0" y="0"/>
          <a:ext cx="0" cy="0"/>
          <a:chOff x="0" y="0"/>
          <a:chExt cx="0" cy="0"/>
        </a:xfrm>
      </p:grpSpPr>
      <p:sp>
        <p:nvSpPr>
          <p:cNvPr id="1956" name="Google Shape;1956;p118"/>
          <p:cNvSpPr/>
          <p:nvPr/>
        </p:nvSpPr>
        <p:spPr>
          <a:xfrm>
            <a:off x="3042607" y="33008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957" name="Google Shape;1957;p118"/>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958" name="Google Shape;1958;p118"/>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959" name="Google Shape;1959;p118"/>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960" name="Google Shape;1960;p118"/>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961" name="Google Shape;1961;p118"/>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962" name="Google Shape;1962;p118"/>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963" name="Google Shape;1963;p118"/>
          <p:cNvSpPr txBox="1"/>
          <p:nvPr>
            <p:ph idx="3" type="subTitle"/>
          </p:nvPr>
        </p:nvSpPr>
        <p:spPr>
          <a:xfrm>
            <a:off x="-32392" y="33990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964" name="Google Shape;1964;p118"/>
          <p:cNvSpPr/>
          <p:nvPr/>
        </p:nvSpPr>
        <p:spPr>
          <a:xfrm>
            <a:off x="3042807" y="4877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965" name="Google Shape;1965;p118"/>
          <p:cNvSpPr/>
          <p:nvPr/>
        </p:nvSpPr>
        <p:spPr>
          <a:xfrm>
            <a:off x="3042807" y="64532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966" name="Google Shape;1966;p118"/>
          <p:cNvSpPr/>
          <p:nvPr/>
        </p:nvSpPr>
        <p:spPr>
          <a:xfrm>
            <a:off x="3042807" y="80294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967" name="Google Shape;1967;p118"/>
          <p:cNvSpPr/>
          <p:nvPr/>
        </p:nvSpPr>
        <p:spPr>
          <a:xfrm>
            <a:off x="3042607" y="9605733"/>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968" name="Google Shape;1968;p118"/>
          <p:cNvSpPr/>
          <p:nvPr/>
        </p:nvSpPr>
        <p:spPr>
          <a:xfrm>
            <a:off x="3042807" y="11182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969" name="Google Shape;1969;p118"/>
          <p:cNvSpPr txBox="1"/>
          <p:nvPr>
            <p:ph idx="4" type="subTitle"/>
          </p:nvPr>
        </p:nvSpPr>
        <p:spPr>
          <a:xfrm>
            <a:off x="-32258" y="49302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970" name="Google Shape;1970;p118"/>
          <p:cNvSpPr txBox="1"/>
          <p:nvPr>
            <p:ph idx="5" type="subTitle"/>
          </p:nvPr>
        </p:nvSpPr>
        <p:spPr>
          <a:xfrm>
            <a:off x="-32525" y="65064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971" name="Google Shape;1971;p118"/>
          <p:cNvSpPr txBox="1"/>
          <p:nvPr>
            <p:ph idx="6" type="subTitle"/>
          </p:nvPr>
        </p:nvSpPr>
        <p:spPr>
          <a:xfrm>
            <a:off x="-32658" y="80827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972" name="Google Shape;1972;p118"/>
          <p:cNvSpPr txBox="1"/>
          <p:nvPr>
            <p:ph idx="7" type="subTitle"/>
          </p:nvPr>
        </p:nvSpPr>
        <p:spPr>
          <a:xfrm>
            <a:off x="-32325" y="96589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973" name="Google Shape;1973;p118"/>
          <p:cNvSpPr txBox="1"/>
          <p:nvPr>
            <p:ph idx="8" type="subTitle"/>
          </p:nvPr>
        </p:nvSpPr>
        <p:spPr>
          <a:xfrm>
            <a:off x="-32325" y="112963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1974" name="Google Shape;1974;p118"/>
          <p:cNvPicPr preferRelativeResize="0"/>
          <p:nvPr/>
        </p:nvPicPr>
        <p:blipFill rotWithShape="1">
          <a:blip r:embed="rId2">
            <a:alphaModFix/>
          </a:blip>
          <a:srcRect b="1830" l="0" r="0" t="1830"/>
          <a:stretch/>
        </p:blipFill>
        <p:spPr>
          <a:xfrm>
            <a:off x="1145750" y="3364992"/>
            <a:ext cx="1540411" cy="1190400"/>
          </a:xfrm>
          <a:prstGeom prst="rect">
            <a:avLst/>
          </a:prstGeom>
          <a:noFill/>
          <a:ln>
            <a:noFill/>
          </a:ln>
        </p:spPr>
      </p:pic>
      <p:pic>
        <p:nvPicPr>
          <p:cNvPr id="1975" name="Google Shape;1975;p118"/>
          <p:cNvPicPr preferRelativeResize="0"/>
          <p:nvPr/>
        </p:nvPicPr>
        <p:blipFill rotWithShape="1">
          <a:blip r:embed="rId3">
            <a:alphaModFix/>
          </a:blip>
          <a:srcRect b="238" l="0" r="0" t="228"/>
          <a:stretch/>
        </p:blipFill>
        <p:spPr>
          <a:xfrm>
            <a:off x="1145750" y="4930259"/>
            <a:ext cx="1540411" cy="1190090"/>
          </a:xfrm>
          <a:prstGeom prst="rect">
            <a:avLst/>
          </a:prstGeom>
          <a:noFill/>
          <a:ln>
            <a:noFill/>
          </a:ln>
        </p:spPr>
      </p:pic>
      <p:pic>
        <p:nvPicPr>
          <p:cNvPr id="1976" name="Google Shape;1976;p118"/>
          <p:cNvPicPr preferRelativeResize="0"/>
          <p:nvPr/>
        </p:nvPicPr>
        <p:blipFill rotWithShape="1">
          <a:blip r:embed="rId2">
            <a:alphaModFix/>
          </a:blip>
          <a:srcRect b="1830" l="0" r="0" t="1830"/>
          <a:stretch/>
        </p:blipFill>
        <p:spPr>
          <a:xfrm>
            <a:off x="1145750" y="6506459"/>
            <a:ext cx="1540411" cy="1190400"/>
          </a:xfrm>
          <a:prstGeom prst="rect">
            <a:avLst/>
          </a:prstGeom>
          <a:noFill/>
          <a:ln>
            <a:noFill/>
          </a:ln>
        </p:spPr>
      </p:pic>
      <p:pic>
        <p:nvPicPr>
          <p:cNvPr id="1977" name="Google Shape;1977;p118"/>
          <p:cNvPicPr preferRelativeResize="0"/>
          <p:nvPr/>
        </p:nvPicPr>
        <p:blipFill rotWithShape="1">
          <a:blip r:embed="rId4">
            <a:alphaModFix/>
          </a:blip>
          <a:srcRect b="238" l="0" r="0" t="228"/>
          <a:stretch/>
        </p:blipFill>
        <p:spPr>
          <a:xfrm>
            <a:off x="1145750" y="8109292"/>
            <a:ext cx="1540411" cy="1190090"/>
          </a:xfrm>
          <a:prstGeom prst="rect">
            <a:avLst/>
          </a:prstGeom>
          <a:noFill/>
          <a:ln>
            <a:noFill/>
          </a:ln>
        </p:spPr>
      </p:pic>
      <p:pic>
        <p:nvPicPr>
          <p:cNvPr id="1978" name="Google Shape;1978;p118"/>
          <p:cNvPicPr preferRelativeResize="0"/>
          <p:nvPr/>
        </p:nvPicPr>
        <p:blipFill rotWithShape="1">
          <a:blip r:embed="rId2">
            <a:alphaModFix/>
          </a:blip>
          <a:srcRect b="1830" l="0" r="0" t="1830"/>
          <a:stretch/>
        </p:blipFill>
        <p:spPr>
          <a:xfrm>
            <a:off x="1145750" y="9658992"/>
            <a:ext cx="1540411" cy="1190400"/>
          </a:xfrm>
          <a:prstGeom prst="rect">
            <a:avLst/>
          </a:prstGeom>
          <a:noFill/>
          <a:ln>
            <a:noFill/>
          </a:ln>
        </p:spPr>
      </p:pic>
      <p:pic>
        <p:nvPicPr>
          <p:cNvPr id="1979" name="Google Shape;1979;p118"/>
          <p:cNvPicPr preferRelativeResize="0"/>
          <p:nvPr/>
        </p:nvPicPr>
        <p:blipFill rotWithShape="1">
          <a:blip r:embed="rId5">
            <a:alphaModFix/>
          </a:blip>
          <a:srcRect b="238" l="0" r="0" t="228"/>
          <a:stretch/>
        </p:blipFill>
        <p:spPr>
          <a:xfrm>
            <a:off x="1145750" y="11208725"/>
            <a:ext cx="1540411" cy="119009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6. Bullets 1–6 (Yellow/Green)">
  <p:cSld name="CUSTOM_2_7_1_3_1_1_3_2">
    <p:spTree>
      <p:nvGrpSpPr>
        <p:cNvPr id="1980" name="Shape 1980"/>
        <p:cNvGrpSpPr/>
        <p:nvPr/>
      </p:nvGrpSpPr>
      <p:grpSpPr>
        <a:xfrm>
          <a:off x="0" y="0"/>
          <a:ext cx="0" cy="0"/>
          <a:chOff x="0" y="0"/>
          <a:chExt cx="0" cy="0"/>
        </a:xfrm>
      </p:grpSpPr>
      <p:sp>
        <p:nvSpPr>
          <p:cNvPr id="1981" name="Google Shape;1981;p119"/>
          <p:cNvSpPr/>
          <p:nvPr/>
        </p:nvSpPr>
        <p:spPr>
          <a:xfrm>
            <a:off x="3042607" y="33008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982" name="Google Shape;1982;p119"/>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983" name="Google Shape;1983;p119"/>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984" name="Google Shape;1984;p119"/>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985" name="Google Shape;1985;p119"/>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986" name="Google Shape;1986;p119"/>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987" name="Google Shape;1987;p119"/>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988" name="Google Shape;1988;p119"/>
          <p:cNvSpPr txBox="1"/>
          <p:nvPr>
            <p:ph idx="3" type="subTitle"/>
          </p:nvPr>
        </p:nvSpPr>
        <p:spPr>
          <a:xfrm>
            <a:off x="-32392" y="33990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989" name="Google Shape;1989;p119"/>
          <p:cNvSpPr/>
          <p:nvPr/>
        </p:nvSpPr>
        <p:spPr>
          <a:xfrm>
            <a:off x="3042807" y="4877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990" name="Google Shape;1990;p119"/>
          <p:cNvSpPr/>
          <p:nvPr/>
        </p:nvSpPr>
        <p:spPr>
          <a:xfrm>
            <a:off x="3042807" y="64532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991" name="Google Shape;1991;p119"/>
          <p:cNvSpPr/>
          <p:nvPr/>
        </p:nvSpPr>
        <p:spPr>
          <a:xfrm>
            <a:off x="3042807" y="80294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992" name="Google Shape;1992;p119"/>
          <p:cNvSpPr/>
          <p:nvPr/>
        </p:nvSpPr>
        <p:spPr>
          <a:xfrm>
            <a:off x="3042607" y="9605733"/>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993" name="Google Shape;1993;p119"/>
          <p:cNvSpPr/>
          <p:nvPr/>
        </p:nvSpPr>
        <p:spPr>
          <a:xfrm>
            <a:off x="3042807" y="11182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994" name="Google Shape;1994;p119"/>
          <p:cNvSpPr txBox="1"/>
          <p:nvPr>
            <p:ph idx="4" type="subTitle"/>
          </p:nvPr>
        </p:nvSpPr>
        <p:spPr>
          <a:xfrm>
            <a:off x="-32258" y="49302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995" name="Google Shape;1995;p119"/>
          <p:cNvSpPr txBox="1"/>
          <p:nvPr>
            <p:ph idx="5" type="subTitle"/>
          </p:nvPr>
        </p:nvSpPr>
        <p:spPr>
          <a:xfrm>
            <a:off x="-32525" y="65064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996" name="Google Shape;1996;p119"/>
          <p:cNvSpPr txBox="1"/>
          <p:nvPr>
            <p:ph idx="6" type="subTitle"/>
          </p:nvPr>
        </p:nvSpPr>
        <p:spPr>
          <a:xfrm>
            <a:off x="-32658" y="80827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997" name="Google Shape;1997;p119"/>
          <p:cNvSpPr txBox="1"/>
          <p:nvPr>
            <p:ph idx="7" type="subTitle"/>
          </p:nvPr>
        </p:nvSpPr>
        <p:spPr>
          <a:xfrm>
            <a:off x="-32325" y="96589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998" name="Google Shape;1998;p119"/>
          <p:cNvSpPr txBox="1"/>
          <p:nvPr>
            <p:ph idx="8" type="subTitle"/>
          </p:nvPr>
        </p:nvSpPr>
        <p:spPr>
          <a:xfrm>
            <a:off x="-32325" y="112963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1999" name="Google Shape;1999;p119"/>
          <p:cNvPicPr preferRelativeResize="0"/>
          <p:nvPr/>
        </p:nvPicPr>
        <p:blipFill rotWithShape="1">
          <a:blip r:embed="rId2">
            <a:alphaModFix/>
          </a:blip>
          <a:srcRect b="1830" l="0" r="0" t="1830"/>
          <a:stretch/>
        </p:blipFill>
        <p:spPr>
          <a:xfrm>
            <a:off x="1145750" y="3364992"/>
            <a:ext cx="1540411" cy="1190400"/>
          </a:xfrm>
          <a:prstGeom prst="rect">
            <a:avLst/>
          </a:prstGeom>
          <a:noFill/>
          <a:ln>
            <a:noFill/>
          </a:ln>
        </p:spPr>
      </p:pic>
      <p:pic>
        <p:nvPicPr>
          <p:cNvPr id="2000" name="Google Shape;2000;p119"/>
          <p:cNvPicPr preferRelativeResize="0"/>
          <p:nvPr/>
        </p:nvPicPr>
        <p:blipFill rotWithShape="1">
          <a:blip r:embed="rId2">
            <a:alphaModFix/>
          </a:blip>
          <a:srcRect b="1830" l="0" r="0" t="1830"/>
          <a:stretch/>
        </p:blipFill>
        <p:spPr>
          <a:xfrm>
            <a:off x="1145750" y="4930259"/>
            <a:ext cx="1540411" cy="1190400"/>
          </a:xfrm>
          <a:prstGeom prst="rect">
            <a:avLst/>
          </a:prstGeom>
          <a:noFill/>
          <a:ln>
            <a:noFill/>
          </a:ln>
        </p:spPr>
      </p:pic>
      <p:pic>
        <p:nvPicPr>
          <p:cNvPr id="2001" name="Google Shape;2001;p119"/>
          <p:cNvPicPr preferRelativeResize="0"/>
          <p:nvPr/>
        </p:nvPicPr>
        <p:blipFill rotWithShape="1">
          <a:blip r:embed="rId2">
            <a:alphaModFix/>
          </a:blip>
          <a:srcRect b="1830" l="0" r="0" t="1830"/>
          <a:stretch/>
        </p:blipFill>
        <p:spPr>
          <a:xfrm>
            <a:off x="1145750" y="6506459"/>
            <a:ext cx="1540411" cy="1190400"/>
          </a:xfrm>
          <a:prstGeom prst="rect">
            <a:avLst/>
          </a:prstGeom>
          <a:noFill/>
          <a:ln>
            <a:noFill/>
          </a:ln>
        </p:spPr>
      </p:pic>
      <p:pic>
        <p:nvPicPr>
          <p:cNvPr id="2002" name="Google Shape;2002;p119"/>
          <p:cNvPicPr preferRelativeResize="0"/>
          <p:nvPr/>
        </p:nvPicPr>
        <p:blipFill rotWithShape="1">
          <a:blip r:embed="rId2">
            <a:alphaModFix/>
          </a:blip>
          <a:srcRect b="1830" l="0" r="0" t="1830"/>
          <a:stretch/>
        </p:blipFill>
        <p:spPr>
          <a:xfrm>
            <a:off x="1145750" y="8109292"/>
            <a:ext cx="1540411" cy="1190400"/>
          </a:xfrm>
          <a:prstGeom prst="rect">
            <a:avLst/>
          </a:prstGeom>
          <a:noFill/>
          <a:ln>
            <a:noFill/>
          </a:ln>
        </p:spPr>
      </p:pic>
      <p:pic>
        <p:nvPicPr>
          <p:cNvPr id="2003" name="Google Shape;2003;p119"/>
          <p:cNvPicPr preferRelativeResize="0"/>
          <p:nvPr/>
        </p:nvPicPr>
        <p:blipFill rotWithShape="1">
          <a:blip r:embed="rId2">
            <a:alphaModFix/>
          </a:blip>
          <a:srcRect b="1830" l="0" r="0" t="1830"/>
          <a:stretch/>
        </p:blipFill>
        <p:spPr>
          <a:xfrm>
            <a:off x="1145750" y="9658992"/>
            <a:ext cx="1540411" cy="1190400"/>
          </a:xfrm>
          <a:prstGeom prst="rect">
            <a:avLst/>
          </a:prstGeom>
          <a:noFill/>
          <a:ln>
            <a:noFill/>
          </a:ln>
        </p:spPr>
      </p:pic>
      <p:pic>
        <p:nvPicPr>
          <p:cNvPr id="2004" name="Google Shape;2004;p119"/>
          <p:cNvPicPr preferRelativeResize="0"/>
          <p:nvPr/>
        </p:nvPicPr>
        <p:blipFill rotWithShape="1">
          <a:blip r:embed="rId2">
            <a:alphaModFix/>
          </a:blip>
          <a:srcRect b="1830" l="0" r="0" t="1830"/>
          <a:stretch/>
        </p:blipFill>
        <p:spPr>
          <a:xfrm>
            <a:off x="1145750" y="11208725"/>
            <a:ext cx="1540411" cy="1190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7. Bullets 1–6 (Gray)">
  <p:cSld name="CUSTOM_2_7_1_3_1_1_3_3">
    <p:spTree>
      <p:nvGrpSpPr>
        <p:cNvPr id="2005" name="Shape 2005"/>
        <p:cNvGrpSpPr/>
        <p:nvPr/>
      </p:nvGrpSpPr>
      <p:grpSpPr>
        <a:xfrm>
          <a:off x="0" y="0"/>
          <a:ext cx="0" cy="0"/>
          <a:chOff x="0" y="0"/>
          <a:chExt cx="0" cy="0"/>
        </a:xfrm>
      </p:grpSpPr>
      <p:sp>
        <p:nvSpPr>
          <p:cNvPr id="2006" name="Google Shape;2006;p120"/>
          <p:cNvSpPr/>
          <p:nvPr/>
        </p:nvSpPr>
        <p:spPr>
          <a:xfrm>
            <a:off x="3042607" y="33008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07" name="Google Shape;2007;p120"/>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08" name="Google Shape;2008;p120"/>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2009" name="Google Shape;2009;p120"/>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2010" name="Google Shape;2010;p120"/>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2011" name="Google Shape;2011;p120"/>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2012" name="Google Shape;2012;p120"/>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13" name="Google Shape;2013;p120"/>
          <p:cNvSpPr txBox="1"/>
          <p:nvPr>
            <p:ph idx="3" type="subTitle"/>
          </p:nvPr>
        </p:nvSpPr>
        <p:spPr>
          <a:xfrm>
            <a:off x="-32392" y="33990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14" name="Google Shape;2014;p120"/>
          <p:cNvSpPr/>
          <p:nvPr/>
        </p:nvSpPr>
        <p:spPr>
          <a:xfrm>
            <a:off x="3042807" y="4877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15" name="Google Shape;2015;p120"/>
          <p:cNvSpPr/>
          <p:nvPr/>
        </p:nvSpPr>
        <p:spPr>
          <a:xfrm>
            <a:off x="3042807" y="64532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16" name="Google Shape;2016;p120"/>
          <p:cNvSpPr/>
          <p:nvPr/>
        </p:nvSpPr>
        <p:spPr>
          <a:xfrm>
            <a:off x="3042807" y="80294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17" name="Google Shape;2017;p120"/>
          <p:cNvSpPr/>
          <p:nvPr/>
        </p:nvSpPr>
        <p:spPr>
          <a:xfrm>
            <a:off x="3042607" y="9605733"/>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18" name="Google Shape;2018;p120"/>
          <p:cNvSpPr/>
          <p:nvPr/>
        </p:nvSpPr>
        <p:spPr>
          <a:xfrm>
            <a:off x="3042807" y="11182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19" name="Google Shape;2019;p120"/>
          <p:cNvSpPr txBox="1"/>
          <p:nvPr>
            <p:ph idx="4" type="subTitle"/>
          </p:nvPr>
        </p:nvSpPr>
        <p:spPr>
          <a:xfrm>
            <a:off x="-32258" y="49302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20" name="Google Shape;2020;p120"/>
          <p:cNvSpPr txBox="1"/>
          <p:nvPr>
            <p:ph idx="5" type="subTitle"/>
          </p:nvPr>
        </p:nvSpPr>
        <p:spPr>
          <a:xfrm>
            <a:off x="-32525" y="65064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21" name="Google Shape;2021;p120"/>
          <p:cNvSpPr txBox="1"/>
          <p:nvPr>
            <p:ph idx="6" type="subTitle"/>
          </p:nvPr>
        </p:nvSpPr>
        <p:spPr>
          <a:xfrm>
            <a:off x="-32658" y="80827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22" name="Google Shape;2022;p120"/>
          <p:cNvSpPr txBox="1"/>
          <p:nvPr>
            <p:ph idx="7" type="subTitle"/>
          </p:nvPr>
        </p:nvSpPr>
        <p:spPr>
          <a:xfrm>
            <a:off x="-32325" y="96589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23" name="Google Shape;2023;p120"/>
          <p:cNvSpPr txBox="1"/>
          <p:nvPr>
            <p:ph idx="8" type="subTitle"/>
          </p:nvPr>
        </p:nvSpPr>
        <p:spPr>
          <a:xfrm>
            <a:off x="-32325" y="112963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2024" name="Google Shape;2024;p120"/>
          <p:cNvPicPr preferRelativeResize="0"/>
          <p:nvPr/>
        </p:nvPicPr>
        <p:blipFill rotWithShape="1">
          <a:blip r:embed="rId2">
            <a:alphaModFix/>
          </a:blip>
          <a:srcRect b="1765" l="0" r="0" t="1774"/>
          <a:stretch/>
        </p:blipFill>
        <p:spPr>
          <a:xfrm>
            <a:off x="1145750" y="3364992"/>
            <a:ext cx="1540411" cy="1190400"/>
          </a:xfrm>
          <a:prstGeom prst="rect">
            <a:avLst/>
          </a:prstGeom>
          <a:noFill/>
          <a:ln>
            <a:noFill/>
          </a:ln>
        </p:spPr>
      </p:pic>
      <p:pic>
        <p:nvPicPr>
          <p:cNvPr id="2025" name="Google Shape;2025;p120"/>
          <p:cNvPicPr preferRelativeResize="0"/>
          <p:nvPr/>
        </p:nvPicPr>
        <p:blipFill rotWithShape="1">
          <a:blip r:embed="rId3">
            <a:alphaModFix/>
          </a:blip>
          <a:srcRect b="1765" l="0" r="0" t="1774"/>
          <a:stretch/>
        </p:blipFill>
        <p:spPr>
          <a:xfrm>
            <a:off x="1145750" y="4930259"/>
            <a:ext cx="1540411" cy="1190400"/>
          </a:xfrm>
          <a:prstGeom prst="rect">
            <a:avLst/>
          </a:prstGeom>
          <a:noFill/>
          <a:ln>
            <a:noFill/>
          </a:ln>
        </p:spPr>
      </p:pic>
      <p:pic>
        <p:nvPicPr>
          <p:cNvPr id="2026" name="Google Shape;2026;p120"/>
          <p:cNvPicPr preferRelativeResize="0"/>
          <p:nvPr/>
        </p:nvPicPr>
        <p:blipFill rotWithShape="1">
          <a:blip r:embed="rId4">
            <a:alphaModFix/>
          </a:blip>
          <a:srcRect b="1765" l="0" r="0" t="1774"/>
          <a:stretch/>
        </p:blipFill>
        <p:spPr>
          <a:xfrm>
            <a:off x="1145750" y="6506459"/>
            <a:ext cx="1540411" cy="1190400"/>
          </a:xfrm>
          <a:prstGeom prst="rect">
            <a:avLst/>
          </a:prstGeom>
          <a:noFill/>
          <a:ln>
            <a:noFill/>
          </a:ln>
        </p:spPr>
      </p:pic>
      <p:pic>
        <p:nvPicPr>
          <p:cNvPr id="2027" name="Google Shape;2027;p120"/>
          <p:cNvPicPr preferRelativeResize="0"/>
          <p:nvPr/>
        </p:nvPicPr>
        <p:blipFill rotWithShape="1">
          <a:blip r:embed="rId5">
            <a:alphaModFix/>
          </a:blip>
          <a:srcRect b="1765" l="0" r="0" t="1774"/>
          <a:stretch/>
        </p:blipFill>
        <p:spPr>
          <a:xfrm>
            <a:off x="1145750" y="8109292"/>
            <a:ext cx="1540411" cy="1190400"/>
          </a:xfrm>
          <a:prstGeom prst="rect">
            <a:avLst/>
          </a:prstGeom>
          <a:noFill/>
          <a:ln>
            <a:noFill/>
          </a:ln>
        </p:spPr>
      </p:pic>
      <p:pic>
        <p:nvPicPr>
          <p:cNvPr id="2028" name="Google Shape;2028;p120"/>
          <p:cNvPicPr preferRelativeResize="0"/>
          <p:nvPr/>
        </p:nvPicPr>
        <p:blipFill rotWithShape="1">
          <a:blip r:embed="rId6">
            <a:alphaModFix/>
          </a:blip>
          <a:srcRect b="1765" l="0" r="0" t="1774"/>
          <a:stretch/>
        </p:blipFill>
        <p:spPr>
          <a:xfrm>
            <a:off x="1145750" y="9658992"/>
            <a:ext cx="1540411" cy="1190400"/>
          </a:xfrm>
          <a:prstGeom prst="rect">
            <a:avLst/>
          </a:prstGeom>
          <a:noFill/>
          <a:ln>
            <a:noFill/>
          </a:ln>
        </p:spPr>
      </p:pic>
      <p:pic>
        <p:nvPicPr>
          <p:cNvPr id="2029" name="Google Shape;2029;p120"/>
          <p:cNvPicPr preferRelativeResize="0"/>
          <p:nvPr/>
        </p:nvPicPr>
        <p:blipFill rotWithShape="1">
          <a:blip r:embed="rId7">
            <a:alphaModFix/>
          </a:blip>
          <a:srcRect b="1765" l="0" r="0" t="1774"/>
          <a:stretch/>
        </p:blipFill>
        <p:spPr>
          <a:xfrm>
            <a:off x="1145750" y="11208725"/>
            <a:ext cx="1540411" cy="1190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8. Bullets 1–6 (Blue)">
  <p:cSld name="CUSTOM_2_7_1_3_1_1_3_2_1">
    <p:spTree>
      <p:nvGrpSpPr>
        <p:cNvPr id="2030" name="Shape 2030"/>
        <p:cNvGrpSpPr/>
        <p:nvPr/>
      </p:nvGrpSpPr>
      <p:grpSpPr>
        <a:xfrm>
          <a:off x="0" y="0"/>
          <a:ext cx="0" cy="0"/>
          <a:chOff x="0" y="0"/>
          <a:chExt cx="0" cy="0"/>
        </a:xfrm>
      </p:grpSpPr>
      <p:sp>
        <p:nvSpPr>
          <p:cNvPr id="2031" name="Google Shape;2031;p121"/>
          <p:cNvSpPr/>
          <p:nvPr/>
        </p:nvSpPr>
        <p:spPr>
          <a:xfrm>
            <a:off x="3042607" y="33008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32" name="Google Shape;2032;p121"/>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33" name="Google Shape;2033;p121"/>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2034" name="Google Shape;2034;p121"/>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2035" name="Google Shape;2035;p121"/>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2036" name="Google Shape;2036;p121"/>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2037" name="Google Shape;2037;p121"/>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38" name="Google Shape;2038;p121"/>
          <p:cNvSpPr txBox="1"/>
          <p:nvPr>
            <p:ph idx="3" type="subTitle"/>
          </p:nvPr>
        </p:nvSpPr>
        <p:spPr>
          <a:xfrm>
            <a:off x="-32392" y="33990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39" name="Google Shape;2039;p121"/>
          <p:cNvSpPr/>
          <p:nvPr/>
        </p:nvSpPr>
        <p:spPr>
          <a:xfrm>
            <a:off x="3042807" y="4877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40" name="Google Shape;2040;p121"/>
          <p:cNvSpPr/>
          <p:nvPr/>
        </p:nvSpPr>
        <p:spPr>
          <a:xfrm>
            <a:off x="3042807" y="64532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41" name="Google Shape;2041;p121"/>
          <p:cNvSpPr/>
          <p:nvPr/>
        </p:nvSpPr>
        <p:spPr>
          <a:xfrm>
            <a:off x="3042807" y="80294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42" name="Google Shape;2042;p121"/>
          <p:cNvSpPr/>
          <p:nvPr/>
        </p:nvSpPr>
        <p:spPr>
          <a:xfrm>
            <a:off x="3042607" y="9605733"/>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43" name="Google Shape;2043;p121"/>
          <p:cNvSpPr/>
          <p:nvPr/>
        </p:nvSpPr>
        <p:spPr>
          <a:xfrm>
            <a:off x="3042807" y="11182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44" name="Google Shape;2044;p121"/>
          <p:cNvSpPr txBox="1"/>
          <p:nvPr>
            <p:ph idx="4" type="subTitle"/>
          </p:nvPr>
        </p:nvSpPr>
        <p:spPr>
          <a:xfrm>
            <a:off x="-32258" y="49302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45" name="Google Shape;2045;p121"/>
          <p:cNvSpPr txBox="1"/>
          <p:nvPr>
            <p:ph idx="5" type="subTitle"/>
          </p:nvPr>
        </p:nvSpPr>
        <p:spPr>
          <a:xfrm>
            <a:off x="-32525" y="65064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46" name="Google Shape;2046;p121"/>
          <p:cNvSpPr txBox="1"/>
          <p:nvPr>
            <p:ph idx="6" type="subTitle"/>
          </p:nvPr>
        </p:nvSpPr>
        <p:spPr>
          <a:xfrm>
            <a:off x="-32658" y="80827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47" name="Google Shape;2047;p121"/>
          <p:cNvSpPr txBox="1"/>
          <p:nvPr>
            <p:ph idx="7" type="subTitle"/>
          </p:nvPr>
        </p:nvSpPr>
        <p:spPr>
          <a:xfrm>
            <a:off x="-32325" y="96589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48" name="Google Shape;2048;p121"/>
          <p:cNvSpPr txBox="1"/>
          <p:nvPr>
            <p:ph idx="8" type="subTitle"/>
          </p:nvPr>
        </p:nvSpPr>
        <p:spPr>
          <a:xfrm>
            <a:off x="-32325" y="112963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2049" name="Google Shape;2049;p121"/>
          <p:cNvPicPr preferRelativeResize="0"/>
          <p:nvPr/>
        </p:nvPicPr>
        <p:blipFill rotWithShape="1">
          <a:blip r:embed="rId2">
            <a:alphaModFix/>
          </a:blip>
          <a:srcRect b="475" l="0" r="0" t="465"/>
          <a:stretch/>
        </p:blipFill>
        <p:spPr>
          <a:xfrm>
            <a:off x="1145750" y="3364992"/>
            <a:ext cx="1540411" cy="1190090"/>
          </a:xfrm>
          <a:prstGeom prst="rect">
            <a:avLst/>
          </a:prstGeom>
          <a:noFill/>
          <a:ln>
            <a:noFill/>
          </a:ln>
        </p:spPr>
      </p:pic>
      <p:pic>
        <p:nvPicPr>
          <p:cNvPr id="2050" name="Google Shape;2050;p121"/>
          <p:cNvPicPr preferRelativeResize="0"/>
          <p:nvPr/>
        </p:nvPicPr>
        <p:blipFill rotWithShape="1">
          <a:blip r:embed="rId3">
            <a:alphaModFix/>
          </a:blip>
          <a:srcRect b="475" l="0" r="0" t="465"/>
          <a:stretch/>
        </p:blipFill>
        <p:spPr>
          <a:xfrm>
            <a:off x="1145750" y="4930259"/>
            <a:ext cx="1540411" cy="1190090"/>
          </a:xfrm>
          <a:prstGeom prst="rect">
            <a:avLst/>
          </a:prstGeom>
          <a:noFill/>
          <a:ln>
            <a:noFill/>
          </a:ln>
        </p:spPr>
      </p:pic>
      <p:pic>
        <p:nvPicPr>
          <p:cNvPr id="2051" name="Google Shape;2051;p121"/>
          <p:cNvPicPr preferRelativeResize="0"/>
          <p:nvPr/>
        </p:nvPicPr>
        <p:blipFill rotWithShape="1">
          <a:blip r:embed="rId4">
            <a:alphaModFix/>
          </a:blip>
          <a:srcRect b="475" l="0" r="0" t="465"/>
          <a:stretch/>
        </p:blipFill>
        <p:spPr>
          <a:xfrm>
            <a:off x="1145750" y="6506459"/>
            <a:ext cx="1540411" cy="1190090"/>
          </a:xfrm>
          <a:prstGeom prst="rect">
            <a:avLst/>
          </a:prstGeom>
          <a:noFill/>
          <a:ln>
            <a:noFill/>
          </a:ln>
        </p:spPr>
      </p:pic>
      <p:pic>
        <p:nvPicPr>
          <p:cNvPr id="2052" name="Google Shape;2052;p121"/>
          <p:cNvPicPr preferRelativeResize="0"/>
          <p:nvPr/>
        </p:nvPicPr>
        <p:blipFill rotWithShape="1">
          <a:blip r:embed="rId5">
            <a:alphaModFix/>
          </a:blip>
          <a:srcRect b="475" l="0" r="0" t="465"/>
          <a:stretch/>
        </p:blipFill>
        <p:spPr>
          <a:xfrm>
            <a:off x="1145750" y="8109292"/>
            <a:ext cx="1540411" cy="1190090"/>
          </a:xfrm>
          <a:prstGeom prst="rect">
            <a:avLst/>
          </a:prstGeom>
          <a:noFill/>
          <a:ln>
            <a:noFill/>
          </a:ln>
        </p:spPr>
      </p:pic>
      <p:pic>
        <p:nvPicPr>
          <p:cNvPr id="2053" name="Google Shape;2053;p121"/>
          <p:cNvPicPr preferRelativeResize="0"/>
          <p:nvPr/>
        </p:nvPicPr>
        <p:blipFill rotWithShape="1">
          <a:blip r:embed="rId6">
            <a:alphaModFix/>
          </a:blip>
          <a:srcRect b="475" l="0" r="0" t="465"/>
          <a:stretch/>
        </p:blipFill>
        <p:spPr>
          <a:xfrm>
            <a:off x="1145750" y="9658992"/>
            <a:ext cx="1540411" cy="1190090"/>
          </a:xfrm>
          <a:prstGeom prst="rect">
            <a:avLst/>
          </a:prstGeom>
          <a:noFill/>
          <a:ln>
            <a:noFill/>
          </a:ln>
        </p:spPr>
      </p:pic>
      <p:pic>
        <p:nvPicPr>
          <p:cNvPr id="2054" name="Google Shape;2054;p121"/>
          <p:cNvPicPr preferRelativeResize="0"/>
          <p:nvPr/>
        </p:nvPicPr>
        <p:blipFill rotWithShape="1">
          <a:blip r:embed="rId7">
            <a:alphaModFix/>
          </a:blip>
          <a:srcRect b="475" l="0" r="0" t="465"/>
          <a:stretch/>
        </p:blipFill>
        <p:spPr>
          <a:xfrm>
            <a:off x="1145750" y="11208725"/>
            <a:ext cx="1540411" cy="119009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9. Bullets 1–7 (Green)">
  <p:cSld name="CUSTOM_2_7_1_3_1_1_1_2">
    <p:spTree>
      <p:nvGrpSpPr>
        <p:cNvPr id="2055" name="Shape 2055"/>
        <p:cNvGrpSpPr/>
        <p:nvPr/>
      </p:nvGrpSpPr>
      <p:grpSpPr>
        <a:xfrm>
          <a:off x="0" y="0"/>
          <a:ext cx="0" cy="0"/>
          <a:chOff x="0" y="0"/>
          <a:chExt cx="0" cy="0"/>
        </a:xfrm>
      </p:grpSpPr>
      <p:sp>
        <p:nvSpPr>
          <p:cNvPr id="2056" name="Google Shape;2056;p122"/>
          <p:cNvSpPr/>
          <p:nvPr/>
        </p:nvSpPr>
        <p:spPr>
          <a:xfrm>
            <a:off x="2786008" y="30976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57" name="Google Shape;2057;p122"/>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58" name="Google Shape;2058;p122"/>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2059" name="Google Shape;2059;p122"/>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2060" name="Google Shape;2060;p122"/>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2061" name="Google Shape;2061;p122"/>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2062" name="Google Shape;2062;p122"/>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63" name="Google Shape;2063;p122"/>
          <p:cNvSpPr txBox="1"/>
          <p:nvPr>
            <p:ph idx="3" type="subTitle"/>
          </p:nvPr>
        </p:nvSpPr>
        <p:spPr>
          <a:xfrm>
            <a:off x="0" y="31342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64" name="Google Shape;2064;p122"/>
          <p:cNvSpPr/>
          <p:nvPr/>
        </p:nvSpPr>
        <p:spPr>
          <a:xfrm>
            <a:off x="2786474" y="44913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65" name="Google Shape;2065;p122"/>
          <p:cNvSpPr txBox="1"/>
          <p:nvPr>
            <p:ph idx="4" type="subTitle"/>
          </p:nvPr>
        </p:nvSpPr>
        <p:spPr>
          <a:xfrm>
            <a:off x="666" y="4527867"/>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66" name="Google Shape;2066;p122"/>
          <p:cNvSpPr/>
          <p:nvPr/>
        </p:nvSpPr>
        <p:spPr>
          <a:xfrm>
            <a:off x="2786141" y="5886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67" name="Google Shape;2067;p122"/>
          <p:cNvSpPr txBox="1"/>
          <p:nvPr>
            <p:ph idx="5" type="subTitle"/>
          </p:nvPr>
        </p:nvSpPr>
        <p:spPr>
          <a:xfrm>
            <a:off x="0" y="5922933"/>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68" name="Google Shape;2068;p122"/>
          <p:cNvSpPr/>
          <p:nvPr/>
        </p:nvSpPr>
        <p:spPr>
          <a:xfrm>
            <a:off x="2786141" y="72800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69" name="Google Shape;2069;p122"/>
          <p:cNvSpPr txBox="1"/>
          <p:nvPr>
            <p:ph idx="6" type="subTitle"/>
          </p:nvPr>
        </p:nvSpPr>
        <p:spPr>
          <a:xfrm>
            <a:off x="-666" y="73166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70" name="Google Shape;2070;p122"/>
          <p:cNvSpPr/>
          <p:nvPr/>
        </p:nvSpPr>
        <p:spPr>
          <a:xfrm>
            <a:off x="2786208" y="86737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71" name="Google Shape;2071;p122"/>
          <p:cNvSpPr txBox="1"/>
          <p:nvPr>
            <p:ph idx="7" type="subTitle"/>
          </p:nvPr>
        </p:nvSpPr>
        <p:spPr>
          <a:xfrm>
            <a:off x="0" y="87102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72" name="Google Shape;2072;p122"/>
          <p:cNvSpPr/>
          <p:nvPr/>
        </p:nvSpPr>
        <p:spPr>
          <a:xfrm>
            <a:off x="2786208" y="10067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73" name="Google Shape;2073;p122"/>
          <p:cNvSpPr txBox="1"/>
          <p:nvPr>
            <p:ph idx="8" type="subTitle"/>
          </p:nvPr>
        </p:nvSpPr>
        <p:spPr>
          <a:xfrm>
            <a:off x="-133" y="10103933"/>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74" name="Google Shape;2074;p122"/>
          <p:cNvSpPr/>
          <p:nvPr/>
        </p:nvSpPr>
        <p:spPr>
          <a:xfrm>
            <a:off x="2786208" y="115291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75" name="Google Shape;2075;p122"/>
          <p:cNvSpPr txBox="1"/>
          <p:nvPr>
            <p:ph idx="9" type="subTitle"/>
          </p:nvPr>
        </p:nvSpPr>
        <p:spPr>
          <a:xfrm>
            <a:off x="67" y="115656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2076" name="Google Shape;2076;p122"/>
          <p:cNvPicPr preferRelativeResize="0"/>
          <p:nvPr/>
        </p:nvPicPr>
        <p:blipFill rotWithShape="1">
          <a:blip r:embed="rId2">
            <a:alphaModFix/>
          </a:blip>
          <a:srcRect b="1830" l="0" r="0" t="1830"/>
          <a:stretch/>
        </p:blipFill>
        <p:spPr>
          <a:xfrm>
            <a:off x="1145750" y="3124233"/>
            <a:ext cx="1389525" cy="1056315"/>
          </a:xfrm>
          <a:prstGeom prst="rect">
            <a:avLst/>
          </a:prstGeom>
          <a:noFill/>
          <a:ln>
            <a:noFill/>
          </a:ln>
        </p:spPr>
      </p:pic>
      <p:pic>
        <p:nvPicPr>
          <p:cNvPr id="2077" name="Google Shape;2077;p122"/>
          <p:cNvPicPr preferRelativeResize="0"/>
          <p:nvPr/>
        </p:nvPicPr>
        <p:blipFill rotWithShape="1">
          <a:blip r:embed="rId3">
            <a:alphaModFix/>
          </a:blip>
          <a:srcRect b="1037" l="0" r="0" t="1047"/>
          <a:stretch/>
        </p:blipFill>
        <p:spPr>
          <a:xfrm>
            <a:off x="1145750" y="4559067"/>
            <a:ext cx="1389526" cy="1056315"/>
          </a:xfrm>
          <a:prstGeom prst="rect">
            <a:avLst/>
          </a:prstGeom>
          <a:noFill/>
          <a:ln>
            <a:noFill/>
          </a:ln>
        </p:spPr>
      </p:pic>
      <p:pic>
        <p:nvPicPr>
          <p:cNvPr id="2078" name="Google Shape;2078;p122"/>
          <p:cNvPicPr preferRelativeResize="0"/>
          <p:nvPr/>
        </p:nvPicPr>
        <p:blipFill rotWithShape="1">
          <a:blip r:embed="rId2">
            <a:alphaModFix/>
          </a:blip>
          <a:srcRect b="1830" l="0" r="0" t="1830"/>
          <a:stretch/>
        </p:blipFill>
        <p:spPr>
          <a:xfrm>
            <a:off x="1145750" y="5881600"/>
            <a:ext cx="1389525" cy="1056315"/>
          </a:xfrm>
          <a:prstGeom prst="rect">
            <a:avLst/>
          </a:prstGeom>
          <a:noFill/>
          <a:ln>
            <a:noFill/>
          </a:ln>
        </p:spPr>
      </p:pic>
      <p:pic>
        <p:nvPicPr>
          <p:cNvPr id="2079" name="Google Shape;2079;p122"/>
          <p:cNvPicPr preferRelativeResize="0"/>
          <p:nvPr/>
        </p:nvPicPr>
        <p:blipFill rotWithShape="1">
          <a:blip r:embed="rId4">
            <a:alphaModFix/>
          </a:blip>
          <a:srcRect b="1037" l="0" r="0" t="1047"/>
          <a:stretch/>
        </p:blipFill>
        <p:spPr>
          <a:xfrm>
            <a:off x="1145750" y="7347100"/>
            <a:ext cx="1389526" cy="1056315"/>
          </a:xfrm>
          <a:prstGeom prst="rect">
            <a:avLst/>
          </a:prstGeom>
          <a:noFill/>
          <a:ln>
            <a:noFill/>
          </a:ln>
        </p:spPr>
      </p:pic>
      <p:pic>
        <p:nvPicPr>
          <p:cNvPr id="2080" name="Google Shape;2080;p122"/>
          <p:cNvPicPr preferRelativeResize="0"/>
          <p:nvPr/>
        </p:nvPicPr>
        <p:blipFill rotWithShape="1">
          <a:blip r:embed="rId2">
            <a:alphaModFix/>
          </a:blip>
          <a:srcRect b="1830" l="0" r="0" t="1830"/>
          <a:stretch/>
        </p:blipFill>
        <p:spPr>
          <a:xfrm>
            <a:off x="1145750" y="8740767"/>
            <a:ext cx="1389525" cy="1056315"/>
          </a:xfrm>
          <a:prstGeom prst="rect">
            <a:avLst/>
          </a:prstGeom>
          <a:noFill/>
          <a:ln>
            <a:noFill/>
          </a:ln>
        </p:spPr>
      </p:pic>
      <p:pic>
        <p:nvPicPr>
          <p:cNvPr id="2081" name="Google Shape;2081;p122"/>
          <p:cNvPicPr preferRelativeResize="0"/>
          <p:nvPr/>
        </p:nvPicPr>
        <p:blipFill rotWithShape="1">
          <a:blip r:embed="rId5">
            <a:alphaModFix/>
          </a:blip>
          <a:srcRect b="1390" l="0" r="0" t="1380"/>
          <a:stretch/>
        </p:blipFill>
        <p:spPr>
          <a:xfrm>
            <a:off x="1145750" y="10119360"/>
            <a:ext cx="1388917" cy="1048513"/>
          </a:xfrm>
          <a:prstGeom prst="rect">
            <a:avLst/>
          </a:prstGeom>
          <a:noFill/>
          <a:ln>
            <a:noFill/>
          </a:ln>
        </p:spPr>
      </p:pic>
      <p:pic>
        <p:nvPicPr>
          <p:cNvPr id="2082" name="Google Shape;2082;p122"/>
          <p:cNvPicPr preferRelativeResize="0"/>
          <p:nvPr/>
        </p:nvPicPr>
        <p:blipFill rotWithShape="1">
          <a:blip r:embed="rId2">
            <a:alphaModFix/>
          </a:blip>
          <a:srcRect b="1830" l="0" r="0" t="1830"/>
          <a:stretch/>
        </p:blipFill>
        <p:spPr>
          <a:xfrm>
            <a:off x="1145750" y="11582400"/>
            <a:ext cx="1388916" cy="1048512"/>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0. Bullets 1–7 (Yellow/Green)">
  <p:cSld name="CUSTOM_2_7_1_3_1_1_1_2_1">
    <p:spTree>
      <p:nvGrpSpPr>
        <p:cNvPr id="2083" name="Shape 2083"/>
        <p:cNvGrpSpPr/>
        <p:nvPr/>
      </p:nvGrpSpPr>
      <p:grpSpPr>
        <a:xfrm>
          <a:off x="0" y="0"/>
          <a:ext cx="0" cy="0"/>
          <a:chOff x="0" y="0"/>
          <a:chExt cx="0" cy="0"/>
        </a:xfrm>
      </p:grpSpPr>
      <p:sp>
        <p:nvSpPr>
          <p:cNvPr id="2084" name="Google Shape;2084;p123"/>
          <p:cNvSpPr/>
          <p:nvPr/>
        </p:nvSpPr>
        <p:spPr>
          <a:xfrm>
            <a:off x="2786008" y="30976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85" name="Google Shape;2085;p123"/>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86" name="Google Shape;2086;p123"/>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2087" name="Google Shape;2087;p123"/>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2088" name="Google Shape;2088;p123"/>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2089" name="Google Shape;2089;p123"/>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2090" name="Google Shape;2090;p123"/>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91" name="Google Shape;2091;p123"/>
          <p:cNvSpPr txBox="1"/>
          <p:nvPr>
            <p:ph idx="3" type="subTitle"/>
          </p:nvPr>
        </p:nvSpPr>
        <p:spPr>
          <a:xfrm>
            <a:off x="0" y="31342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92" name="Google Shape;2092;p123"/>
          <p:cNvSpPr/>
          <p:nvPr/>
        </p:nvSpPr>
        <p:spPr>
          <a:xfrm>
            <a:off x="2786474" y="44913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93" name="Google Shape;2093;p123"/>
          <p:cNvSpPr txBox="1"/>
          <p:nvPr>
            <p:ph idx="4" type="subTitle"/>
          </p:nvPr>
        </p:nvSpPr>
        <p:spPr>
          <a:xfrm>
            <a:off x="666" y="4527867"/>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94" name="Google Shape;2094;p123"/>
          <p:cNvSpPr/>
          <p:nvPr/>
        </p:nvSpPr>
        <p:spPr>
          <a:xfrm>
            <a:off x="2786141" y="5886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95" name="Google Shape;2095;p123"/>
          <p:cNvSpPr txBox="1"/>
          <p:nvPr>
            <p:ph idx="5" type="subTitle"/>
          </p:nvPr>
        </p:nvSpPr>
        <p:spPr>
          <a:xfrm>
            <a:off x="0" y="5922933"/>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96" name="Google Shape;2096;p123"/>
          <p:cNvSpPr/>
          <p:nvPr/>
        </p:nvSpPr>
        <p:spPr>
          <a:xfrm>
            <a:off x="2786141" y="72800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97" name="Google Shape;2097;p123"/>
          <p:cNvSpPr txBox="1"/>
          <p:nvPr>
            <p:ph idx="6" type="subTitle"/>
          </p:nvPr>
        </p:nvSpPr>
        <p:spPr>
          <a:xfrm>
            <a:off x="-666" y="73166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98" name="Google Shape;2098;p123"/>
          <p:cNvSpPr/>
          <p:nvPr/>
        </p:nvSpPr>
        <p:spPr>
          <a:xfrm>
            <a:off x="2786208" y="86737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99" name="Google Shape;2099;p123"/>
          <p:cNvSpPr txBox="1"/>
          <p:nvPr>
            <p:ph idx="7" type="subTitle"/>
          </p:nvPr>
        </p:nvSpPr>
        <p:spPr>
          <a:xfrm>
            <a:off x="0" y="87102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00" name="Google Shape;2100;p123"/>
          <p:cNvSpPr/>
          <p:nvPr/>
        </p:nvSpPr>
        <p:spPr>
          <a:xfrm>
            <a:off x="2786208" y="10067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01" name="Google Shape;2101;p123"/>
          <p:cNvSpPr txBox="1"/>
          <p:nvPr>
            <p:ph idx="8" type="subTitle"/>
          </p:nvPr>
        </p:nvSpPr>
        <p:spPr>
          <a:xfrm>
            <a:off x="-133" y="10103933"/>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02" name="Google Shape;2102;p123"/>
          <p:cNvSpPr/>
          <p:nvPr/>
        </p:nvSpPr>
        <p:spPr>
          <a:xfrm>
            <a:off x="2786208" y="115291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03" name="Google Shape;2103;p123"/>
          <p:cNvSpPr txBox="1"/>
          <p:nvPr>
            <p:ph idx="9" type="subTitle"/>
          </p:nvPr>
        </p:nvSpPr>
        <p:spPr>
          <a:xfrm>
            <a:off x="67" y="115656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2104" name="Google Shape;2104;p123"/>
          <p:cNvPicPr preferRelativeResize="0"/>
          <p:nvPr/>
        </p:nvPicPr>
        <p:blipFill rotWithShape="1">
          <a:blip r:embed="rId2">
            <a:alphaModFix/>
          </a:blip>
          <a:srcRect b="1830" l="0" r="0" t="1830"/>
          <a:stretch/>
        </p:blipFill>
        <p:spPr>
          <a:xfrm>
            <a:off x="1145750" y="3124233"/>
            <a:ext cx="1389525" cy="1056315"/>
          </a:xfrm>
          <a:prstGeom prst="rect">
            <a:avLst/>
          </a:prstGeom>
          <a:noFill/>
          <a:ln>
            <a:noFill/>
          </a:ln>
        </p:spPr>
      </p:pic>
      <p:pic>
        <p:nvPicPr>
          <p:cNvPr id="2105" name="Google Shape;2105;p123"/>
          <p:cNvPicPr preferRelativeResize="0"/>
          <p:nvPr/>
        </p:nvPicPr>
        <p:blipFill rotWithShape="1">
          <a:blip r:embed="rId2">
            <a:alphaModFix/>
          </a:blip>
          <a:srcRect b="1830" l="0" r="0" t="1830"/>
          <a:stretch/>
        </p:blipFill>
        <p:spPr>
          <a:xfrm>
            <a:off x="1145750" y="4559067"/>
            <a:ext cx="1389525" cy="1056315"/>
          </a:xfrm>
          <a:prstGeom prst="rect">
            <a:avLst/>
          </a:prstGeom>
          <a:noFill/>
          <a:ln>
            <a:noFill/>
          </a:ln>
        </p:spPr>
      </p:pic>
      <p:pic>
        <p:nvPicPr>
          <p:cNvPr id="2106" name="Google Shape;2106;p123"/>
          <p:cNvPicPr preferRelativeResize="0"/>
          <p:nvPr/>
        </p:nvPicPr>
        <p:blipFill rotWithShape="1">
          <a:blip r:embed="rId2">
            <a:alphaModFix/>
          </a:blip>
          <a:srcRect b="1830" l="0" r="0" t="1830"/>
          <a:stretch/>
        </p:blipFill>
        <p:spPr>
          <a:xfrm>
            <a:off x="1145750" y="5881600"/>
            <a:ext cx="1389525" cy="1056315"/>
          </a:xfrm>
          <a:prstGeom prst="rect">
            <a:avLst/>
          </a:prstGeom>
          <a:noFill/>
          <a:ln>
            <a:noFill/>
          </a:ln>
        </p:spPr>
      </p:pic>
      <p:pic>
        <p:nvPicPr>
          <p:cNvPr id="2107" name="Google Shape;2107;p123"/>
          <p:cNvPicPr preferRelativeResize="0"/>
          <p:nvPr/>
        </p:nvPicPr>
        <p:blipFill rotWithShape="1">
          <a:blip r:embed="rId2">
            <a:alphaModFix/>
          </a:blip>
          <a:srcRect b="1830" l="0" r="0" t="1830"/>
          <a:stretch/>
        </p:blipFill>
        <p:spPr>
          <a:xfrm>
            <a:off x="1145750" y="7347100"/>
            <a:ext cx="1389525" cy="1056315"/>
          </a:xfrm>
          <a:prstGeom prst="rect">
            <a:avLst/>
          </a:prstGeom>
          <a:noFill/>
          <a:ln>
            <a:noFill/>
          </a:ln>
        </p:spPr>
      </p:pic>
      <p:pic>
        <p:nvPicPr>
          <p:cNvPr id="2108" name="Google Shape;2108;p123"/>
          <p:cNvPicPr preferRelativeResize="0"/>
          <p:nvPr/>
        </p:nvPicPr>
        <p:blipFill rotWithShape="1">
          <a:blip r:embed="rId2">
            <a:alphaModFix/>
          </a:blip>
          <a:srcRect b="1830" l="0" r="0" t="1830"/>
          <a:stretch/>
        </p:blipFill>
        <p:spPr>
          <a:xfrm>
            <a:off x="1145750" y="8740767"/>
            <a:ext cx="1389525" cy="1056315"/>
          </a:xfrm>
          <a:prstGeom prst="rect">
            <a:avLst/>
          </a:prstGeom>
          <a:noFill/>
          <a:ln>
            <a:noFill/>
          </a:ln>
        </p:spPr>
      </p:pic>
      <p:pic>
        <p:nvPicPr>
          <p:cNvPr id="2109" name="Google Shape;2109;p123"/>
          <p:cNvPicPr preferRelativeResize="0"/>
          <p:nvPr/>
        </p:nvPicPr>
        <p:blipFill rotWithShape="1">
          <a:blip r:embed="rId2">
            <a:alphaModFix/>
          </a:blip>
          <a:srcRect b="1830" l="0" r="0" t="1830"/>
          <a:stretch/>
        </p:blipFill>
        <p:spPr>
          <a:xfrm>
            <a:off x="1145750" y="10119360"/>
            <a:ext cx="1388916" cy="1048512"/>
          </a:xfrm>
          <a:prstGeom prst="rect">
            <a:avLst/>
          </a:prstGeom>
          <a:noFill/>
          <a:ln>
            <a:noFill/>
          </a:ln>
        </p:spPr>
      </p:pic>
      <p:pic>
        <p:nvPicPr>
          <p:cNvPr id="2110" name="Google Shape;2110;p123"/>
          <p:cNvPicPr preferRelativeResize="0"/>
          <p:nvPr/>
        </p:nvPicPr>
        <p:blipFill rotWithShape="1">
          <a:blip r:embed="rId2">
            <a:alphaModFix/>
          </a:blip>
          <a:srcRect b="1830" l="0" r="0" t="1830"/>
          <a:stretch/>
        </p:blipFill>
        <p:spPr>
          <a:xfrm>
            <a:off x="1145750" y="11582400"/>
            <a:ext cx="1388916" cy="1048512"/>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Text with Sidebar">
  <p:cSld name="CUSTOM_2_4_1">
    <p:spTree>
      <p:nvGrpSpPr>
        <p:cNvPr id="96" name="Shape 96"/>
        <p:cNvGrpSpPr/>
        <p:nvPr/>
      </p:nvGrpSpPr>
      <p:grpSpPr>
        <a:xfrm>
          <a:off x="0" y="0"/>
          <a:ext cx="0" cy="0"/>
          <a:chOff x="0" y="0"/>
          <a:chExt cx="0" cy="0"/>
        </a:xfrm>
      </p:grpSpPr>
      <p:pic>
        <p:nvPicPr>
          <p:cNvPr id="97" name="Google Shape;97;p14"/>
          <p:cNvPicPr preferRelativeResize="0"/>
          <p:nvPr/>
        </p:nvPicPr>
        <p:blipFill rotWithShape="1">
          <a:blip r:embed="rId2">
            <a:alphaModFix/>
          </a:blip>
          <a:srcRect b="119" l="0" r="0" t="119"/>
          <a:stretch/>
        </p:blipFill>
        <p:spPr>
          <a:xfrm>
            <a:off x="18792305" y="2427400"/>
            <a:ext cx="4875530" cy="10092796"/>
          </a:xfrm>
          <a:prstGeom prst="rect">
            <a:avLst/>
          </a:prstGeom>
          <a:noFill/>
          <a:ln>
            <a:noFill/>
          </a:ln>
        </p:spPr>
      </p:pic>
      <p:sp>
        <p:nvSpPr>
          <p:cNvPr id="98" name="Google Shape;98;p14"/>
          <p:cNvSpPr txBox="1"/>
          <p:nvPr>
            <p:ph idx="1" type="subTitle"/>
          </p:nvPr>
        </p:nvSpPr>
        <p:spPr>
          <a:xfrm>
            <a:off x="0" y="1802600"/>
            <a:ext cx="177945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9" name="Google Shape;99;p14"/>
          <p:cNvSpPr txBox="1"/>
          <p:nvPr>
            <p:ph idx="2" type="body"/>
          </p:nvPr>
        </p:nvSpPr>
        <p:spPr>
          <a:xfrm>
            <a:off x="0" y="3322133"/>
            <a:ext cx="17860800" cy="10393500"/>
          </a:xfrm>
          <a:prstGeom prst="rect">
            <a:avLst/>
          </a:prstGeom>
          <a:noFill/>
          <a:ln>
            <a:noFill/>
          </a:ln>
        </p:spPr>
        <p:txBody>
          <a:bodyPr anchorCtr="0" anchor="t" bIns="2437975" lIns="1219000" spcFirstLastPara="1" rIns="1219000" wrap="square" tIns="0">
            <a:noAutofit/>
          </a:bodyPr>
          <a:lstStyle>
            <a:lvl1pPr indent="-463550" lvl="0" marL="457200" rtl="0">
              <a:spcBef>
                <a:spcPts val="0"/>
              </a:spcBef>
              <a:spcAft>
                <a:spcPts val="0"/>
              </a:spcAft>
              <a:buSzPts val="3700"/>
              <a:buFont typeface="Roboto"/>
              <a:buChar char="●"/>
              <a:defRPr sz="3700">
                <a:latin typeface="Roboto"/>
                <a:ea typeface="Roboto"/>
                <a:cs typeface="Roboto"/>
                <a:sym typeface="Roboto"/>
              </a:defRPr>
            </a:lvl1pPr>
            <a:lvl2pPr indent="-463550" lvl="1" marL="914400" rtl="0">
              <a:spcBef>
                <a:spcPts val="2100"/>
              </a:spcBef>
              <a:spcAft>
                <a:spcPts val="0"/>
              </a:spcAft>
              <a:buSzPts val="3700"/>
              <a:buFont typeface="Roboto"/>
              <a:buChar char="○"/>
              <a:defRPr sz="3700">
                <a:latin typeface="Roboto"/>
                <a:ea typeface="Roboto"/>
                <a:cs typeface="Roboto"/>
                <a:sym typeface="Roboto"/>
              </a:defRPr>
            </a:lvl2pPr>
            <a:lvl3pPr indent="-463550" lvl="2" marL="1371600" rtl="0">
              <a:spcBef>
                <a:spcPts val="2100"/>
              </a:spcBef>
              <a:spcAft>
                <a:spcPts val="0"/>
              </a:spcAft>
              <a:buSzPts val="3700"/>
              <a:buFont typeface="Roboto"/>
              <a:buChar char="■"/>
              <a:defRPr sz="3700">
                <a:latin typeface="Roboto"/>
                <a:ea typeface="Roboto"/>
                <a:cs typeface="Roboto"/>
                <a:sym typeface="Roboto"/>
              </a:defRPr>
            </a:lvl3pPr>
            <a:lvl4pPr indent="-463550" lvl="3" marL="1828800" rtl="0">
              <a:spcBef>
                <a:spcPts val="2100"/>
              </a:spcBef>
              <a:spcAft>
                <a:spcPts val="0"/>
              </a:spcAft>
              <a:buSzPts val="3700"/>
              <a:buFont typeface="Roboto"/>
              <a:buChar char="●"/>
              <a:defRPr sz="3700">
                <a:latin typeface="Roboto"/>
                <a:ea typeface="Roboto"/>
                <a:cs typeface="Roboto"/>
                <a:sym typeface="Roboto"/>
              </a:defRPr>
            </a:lvl4pPr>
            <a:lvl5pPr indent="-463550" lvl="4" marL="2286000" rtl="0">
              <a:spcBef>
                <a:spcPts val="2100"/>
              </a:spcBef>
              <a:spcAft>
                <a:spcPts val="0"/>
              </a:spcAft>
              <a:buSzPts val="3700"/>
              <a:buFont typeface="Roboto"/>
              <a:buChar char="○"/>
              <a:defRPr sz="3700">
                <a:latin typeface="Roboto"/>
                <a:ea typeface="Roboto"/>
                <a:cs typeface="Roboto"/>
                <a:sym typeface="Roboto"/>
              </a:defRPr>
            </a:lvl5pPr>
            <a:lvl6pPr indent="-463550" lvl="5" marL="2743200" rtl="0">
              <a:spcBef>
                <a:spcPts val="2100"/>
              </a:spcBef>
              <a:spcAft>
                <a:spcPts val="0"/>
              </a:spcAft>
              <a:buSzPts val="3700"/>
              <a:buFont typeface="Roboto"/>
              <a:buChar char="■"/>
              <a:defRPr sz="3700">
                <a:latin typeface="Roboto"/>
                <a:ea typeface="Roboto"/>
                <a:cs typeface="Roboto"/>
                <a:sym typeface="Roboto"/>
              </a:defRPr>
            </a:lvl6pPr>
            <a:lvl7pPr indent="-463550" lvl="6" marL="3200400" rtl="0">
              <a:spcBef>
                <a:spcPts val="2100"/>
              </a:spcBef>
              <a:spcAft>
                <a:spcPts val="0"/>
              </a:spcAft>
              <a:buSzPts val="3700"/>
              <a:buFont typeface="Roboto"/>
              <a:buChar char="●"/>
              <a:defRPr sz="3700">
                <a:latin typeface="Roboto"/>
                <a:ea typeface="Roboto"/>
                <a:cs typeface="Roboto"/>
                <a:sym typeface="Roboto"/>
              </a:defRPr>
            </a:lvl7pPr>
            <a:lvl8pPr indent="-463550" lvl="7" marL="3657600" rtl="0">
              <a:spcBef>
                <a:spcPts val="2100"/>
              </a:spcBef>
              <a:spcAft>
                <a:spcPts val="0"/>
              </a:spcAft>
              <a:buSzPts val="3700"/>
              <a:buFont typeface="Roboto"/>
              <a:buChar char="○"/>
              <a:defRPr sz="3700">
                <a:latin typeface="Roboto"/>
                <a:ea typeface="Roboto"/>
                <a:cs typeface="Roboto"/>
                <a:sym typeface="Roboto"/>
              </a:defRPr>
            </a:lvl8pPr>
            <a:lvl9pPr indent="-463550" lvl="8" marL="4114800" rtl="0">
              <a:spcBef>
                <a:spcPts val="2100"/>
              </a:spcBef>
              <a:spcAft>
                <a:spcPts val="2100"/>
              </a:spcAft>
              <a:buSzPts val="3700"/>
              <a:buFont typeface="Roboto"/>
              <a:buChar char="■"/>
              <a:defRPr sz="3700">
                <a:latin typeface="Roboto"/>
                <a:ea typeface="Roboto"/>
                <a:cs typeface="Roboto"/>
                <a:sym typeface="Roboto"/>
              </a:defRPr>
            </a:lvl9pPr>
          </a:lstStyle>
          <a:p/>
        </p:txBody>
      </p:sp>
      <p:sp>
        <p:nvSpPr>
          <p:cNvPr id="100" name="Google Shape;100;p14"/>
          <p:cNvSpPr txBox="1"/>
          <p:nvPr>
            <p:ph idx="3" type="subTitle"/>
          </p:nvPr>
        </p:nvSpPr>
        <p:spPr>
          <a:xfrm>
            <a:off x="18811900" y="2427933"/>
            <a:ext cx="4836300" cy="10092900"/>
          </a:xfrm>
          <a:prstGeom prst="rect">
            <a:avLst/>
          </a:prstGeom>
          <a:noFill/>
          <a:ln cap="flat" cmpd="sng" w="9525">
            <a:solidFill>
              <a:srgbClr val="DBD9E8"/>
            </a:solidFill>
            <a:prstDash val="solid"/>
            <a:round/>
            <a:headEnd len="sm" w="sm" type="none"/>
            <a:tailEnd len="sm" w="sm" type="none"/>
          </a:ln>
        </p:spPr>
        <p:txBody>
          <a:bodyPr anchorCtr="0" anchor="t" bIns="487575" lIns="487575" spcFirstLastPara="1" rIns="487575" wrap="square" tIns="487575">
            <a:noAutofit/>
          </a:bodyPr>
          <a:lstStyle>
            <a:lvl1pPr lvl="0" rtl="0">
              <a:spcBef>
                <a:spcPts val="0"/>
              </a:spcBef>
              <a:spcAft>
                <a:spcPts val="0"/>
              </a:spcAft>
              <a:buNone/>
              <a:defRPr sz="2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1" name="Google Shape;101;p14"/>
          <p:cNvSpPr txBox="1"/>
          <p:nvPr>
            <p:ph type="title"/>
          </p:nvPr>
        </p:nvSpPr>
        <p:spPr>
          <a:xfrm>
            <a:off x="-33125" y="0"/>
            <a:ext cx="178608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2" name="Google Shape;102;p14"/>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03" name="Google Shape;103;p14"/>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cxnSp>
        <p:nvCxnSpPr>
          <p:cNvPr id="104" name="Google Shape;104;p14"/>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05" name="Google Shape;105;p14"/>
          <p:cNvSpPr txBox="1"/>
          <p:nvPr>
            <p:ph idx="4"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1. Bullets 1–7 (Gray)">
  <p:cSld name="CUSTOM_2_7_1_3_1_1_1_2_1_1">
    <p:spTree>
      <p:nvGrpSpPr>
        <p:cNvPr id="2111" name="Shape 2111"/>
        <p:cNvGrpSpPr/>
        <p:nvPr/>
      </p:nvGrpSpPr>
      <p:grpSpPr>
        <a:xfrm>
          <a:off x="0" y="0"/>
          <a:ext cx="0" cy="0"/>
          <a:chOff x="0" y="0"/>
          <a:chExt cx="0" cy="0"/>
        </a:xfrm>
      </p:grpSpPr>
      <p:sp>
        <p:nvSpPr>
          <p:cNvPr id="2112" name="Google Shape;2112;p124"/>
          <p:cNvSpPr/>
          <p:nvPr/>
        </p:nvSpPr>
        <p:spPr>
          <a:xfrm>
            <a:off x="2786008" y="30976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13" name="Google Shape;2113;p124"/>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14" name="Google Shape;2114;p124"/>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2115" name="Google Shape;2115;p124"/>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2116" name="Google Shape;2116;p124"/>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2117" name="Google Shape;2117;p124"/>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2118" name="Google Shape;2118;p124"/>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19" name="Google Shape;2119;p124"/>
          <p:cNvSpPr txBox="1"/>
          <p:nvPr>
            <p:ph idx="3" type="subTitle"/>
          </p:nvPr>
        </p:nvSpPr>
        <p:spPr>
          <a:xfrm>
            <a:off x="0" y="31342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20" name="Google Shape;2120;p124"/>
          <p:cNvSpPr/>
          <p:nvPr/>
        </p:nvSpPr>
        <p:spPr>
          <a:xfrm>
            <a:off x="2786474" y="44913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21" name="Google Shape;2121;p124"/>
          <p:cNvSpPr txBox="1"/>
          <p:nvPr>
            <p:ph idx="4" type="subTitle"/>
          </p:nvPr>
        </p:nvSpPr>
        <p:spPr>
          <a:xfrm>
            <a:off x="666" y="4527867"/>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22" name="Google Shape;2122;p124"/>
          <p:cNvSpPr/>
          <p:nvPr/>
        </p:nvSpPr>
        <p:spPr>
          <a:xfrm>
            <a:off x="2786141" y="5886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23" name="Google Shape;2123;p124"/>
          <p:cNvSpPr txBox="1"/>
          <p:nvPr>
            <p:ph idx="5" type="subTitle"/>
          </p:nvPr>
        </p:nvSpPr>
        <p:spPr>
          <a:xfrm>
            <a:off x="0" y="5922933"/>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24" name="Google Shape;2124;p124"/>
          <p:cNvSpPr/>
          <p:nvPr/>
        </p:nvSpPr>
        <p:spPr>
          <a:xfrm>
            <a:off x="2786141" y="72800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25" name="Google Shape;2125;p124"/>
          <p:cNvSpPr txBox="1"/>
          <p:nvPr>
            <p:ph idx="6" type="subTitle"/>
          </p:nvPr>
        </p:nvSpPr>
        <p:spPr>
          <a:xfrm>
            <a:off x="-666" y="73166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26" name="Google Shape;2126;p124"/>
          <p:cNvSpPr/>
          <p:nvPr/>
        </p:nvSpPr>
        <p:spPr>
          <a:xfrm>
            <a:off x="2786208" y="86737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27" name="Google Shape;2127;p124"/>
          <p:cNvSpPr txBox="1"/>
          <p:nvPr>
            <p:ph idx="7" type="subTitle"/>
          </p:nvPr>
        </p:nvSpPr>
        <p:spPr>
          <a:xfrm>
            <a:off x="0" y="87102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28" name="Google Shape;2128;p124"/>
          <p:cNvSpPr/>
          <p:nvPr/>
        </p:nvSpPr>
        <p:spPr>
          <a:xfrm>
            <a:off x="2786208" y="10067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29" name="Google Shape;2129;p124"/>
          <p:cNvSpPr txBox="1"/>
          <p:nvPr>
            <p:ph idx="8" type="subTitle"/>
          </p:nvPr>
        </p:nvSpPr>
        <p:spPr>
          <a:xfrm>
            <a:off x="-133" y="10103933"/>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30" name="Google Shape;2130;p124"/>
          <p:cNvSpPr/>
          <p:nvPr/>
        </p:nvSpPr>
        <p:spPr>
          <a:xfrm>
            <a:off x="2786208" y="115291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31" name="Google Shape;2131;p124"/>
          <p:cNvSpPr txBox="1"/>
          <p:nvPr>
            <p:ph idx="9" type="subTitle"/>
          </p:nvPr>
        </p:nvSpPr>
        <p:spPr>
          <a:xfrm>
            <a:off x="67" y="115656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2132" name="Google Shape;2132;p124"/>
          <p:cNvPicPr preferRelativeResize="0"/>
          <p:nvPr/>
        </p:nvPicPr>
        <p:blipFill rotWithShape="1">
          <a:blip r:embed="rId2">
            <a:alphaModFix/>
          </a:blip>
          <a:srcRect b="2561" l="0" r="0" t="2552"/>
          <a:stretch/>
        </p:blipFill>
        <p:spPr>
          <a:xfrm>
            <a:off x="1145750" y="3124233"/>
            <a:ext cx="1389526" cy="1056315"/>
          </a:xfrm>
          <a:prstGeom prst="rect">
            <a:avLst/>
          </a:prstGeom>
          <a:noFill/>
          <a:ln>
            <a:noFill/>
          </a:ln>
        </p:spPr>
      </p:pic>
      <p:pic>
        <p:nvPicPr>
          <p:cNvPr id="2133" name="Google Shape;2133;p124"/>
          <p:cNvPicPr preferRelativeResize="0"/>
          <p:nvPr/>
        </p:nvPicPr>
        <p:blipFill rotWithShape="1">
          <a:blip r:embed="rId3">
            <a:alphaModFix/>
          </a:blip>
          <a:srcRect b="2561" l="0" r="0" t="2552"/>
          <a:stretch/>
        </p:blipFill>
        <p:spPr>
          <a:xfrm>
            <a:off x="1145750" y="4559067"/>
            <a:ext cx="1389526" cy="1056315"/>
          </a:xfrm>
          <a:prstGeom prst="rect">
            <a:avLst/>
          </a:prstGeom>
          <a:noFill/>
          <a:ln>
            <a:noFill/>
          </a:ln>
        </p:spPr>
      </p:pic>
      <p:pic>
        <p:nvPicPr>
          <p:cNvPr id="2134" name="Google Shape;2134;p124"/>
          <p:cNvPicPr preferRelativeResize="0"/>
          <p:nvPr/>
        </p:nvPicPr>
        <p:blipFill rotWithShape="1">
          <a:blip r:embed="rId4">
            <a:alphaModFix/>
          </a:blip>
          <a:srcRect b="2561" l="0" r="0" t="2552"/>
          <a:stretch/>
        </p:blipFill>
        <p:spPr>
          <a:xfrm>
            <a:off x="1145750" y="5881600"/>
            <a:ext cx="1389526" cy="1056315"/>
          </a:xfrm>
          <a:prstGeom prst="rect">
            <a:avLst/>
          </a:prstGeom>
          <a:noFill/>
          <a:ln>
            <a:noFill/>
          </a:ln>
        </p:spPr>
      </p:pic>
      <p:pic>
        <p:nvPicPr>
          <p:cNvPr id="2135" name="Google Shape;2135;p124"/>
          <p:cNvPicPr preferRelativeResize="0"/>
          <p:nvPr/>
        </p:nvPicPr>
        <p:blipFill rotWithShape="1">
          <a:blip r:embed="rId5">
            <a:alphaModFix/>
          </a:blip>
          <a:srcRect b="2561" l="0" r="0" t="2552"/>
          <a:stretch/>
        </p:blipFill>
        <p:spPr>
          <a:xfrm>
            <a:off x="1145750" y="7347100"/>
            <a:ext cx="1389526" cy="1056315"/>
          </a:xfrm>
          <a:prstGeom prst="rect">
            <a:avLst/>
          </a:prstGeom>
          <a:noFill/>
          <a:ln>
            <a:noFill/>
          </a:ln>
        </p:spPr>
      </p:pic>
      <p:pic>
        <p:nvPicPr>
          <p:cNvPr id="2136" name="Google Shape;2136;p124"/>
          <p:cNvPicPr preferRelativeResize="0"/>
          <p:nvPr/>
        </p:nvPicPr>
        <p:blipFill rotWithShape="1">
          <a:blip r:embed="rId6">
            <a:alphaModFix/>
          </a:blip>
          <a:srcRect b="2561" l="0" r="0" t="2552"/>
          <a:stretch/>
        </p:blipFill>
        <p:spPr>
          <a:xfrm>
            <a:off x="1145750" y="8740767"/>
            <a:ext cx="1389526" cy="1056315"/>
          </a:xfrm>
          <a:prstGeom prst="rect">
            <a:avLst/>
          </a:prstGeom>
          <a:noFill/>
          <a:ln>
            <a:noFill/>
          </a:ln>
        </p:spPr>
      </p:pic>
      <p:pic>
        <p:nvPicPr>
          <p:cNvPr id="2137" name="Google Shape;2137;p124"/>
          <p:cNvPicPr preferRelativeResize="0"/>
          <p:nvPr/>
        </p:nvPicPr>
        <p:blipFill rotWithShape="1">
          <a:blip r:embed="rId7">
            <a:alphaModFix/>
          </a:blip>
          <a:srcRect b="2892" l="0" r="0" t="2883"/>
          <a:stretch/>
        </p:blipFill>
        <p:spPr>
          <a:xfrm>
            <a:off x="1145750" y="10119360"/>
            <a:ext cx="1388917" cy="1048512"/>
          </a:xfrm>
          <a:prstGeom prst="rect">
            <a:avLst/>
          </a:prstGeom>
          <a:noFill/>
          <a:ln>
            <a:noFill/>
          </a:ln>
        </p:spPr>
      </p:pic>
      <p:pic>
        <p:nvPicPr>
          <p:cNvPr id="2138" name="Google Shape;2138;p124"/>
          <p:cNvPicPr preferRelativeResize="0"/>
          <p:nvPr/>
        </p:nvPicPr>
        <p:blipFill rotWithShape="1">
          <a:blip r:embed="rId8">
            <a:alphaModFix/>
          </a:blip>
          <a:srcRect b="2892" l="0" r="0" t="2883"/>
          <a:stretch/>
        </p:blipFill>
        <p:spPr>
          <a:xfrm>
            <a:off x="1145750" y="11582400"/>
            <a:ext cx="1388917" cy="1048512"/>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2. Bullets 1–7 (Blue)">
  <p:cSld name="CUSTOM_2_7_1_3_1_1_1_2_1_1_1">
    <p:spTree>
      <p:nvGrpSpPr>
        <p:cNvPr id="2139" name="Shape 2139"/>
        <p:cNvGrpSpPr/>
        <p:nvPr/>
      </p:nvGrpSpPr>
      <p:grpSpPr>
        <a:xfrm>
          <a:off x="0" y="0"/>
          <a:ext cx="0" cy="0"/>
          <a:chOff x="0" y="0"/>
          <a:chExt cx="0" cy="0"/>
        </a:xfrm>
      </p:grpSpPr>
      <p:sp>
        <p:nvSpPr>
          <p:cNvPr id="2140" name="Google Shape;2140;p125"/>
          <p:cNvSpPr/>
          <p:nvPr/>
        </p:nvSpPr>
        <p:spPr>
          <a:xfrm>
            <a:off x="2786008" y="30976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41" name="Google Shape;2141;p125"/>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42" name="Google Shape;2142;p125"/>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2143" name="Google Shape;2143;p125"/>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2144" name="Google Shape;2144;p125"/>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2145" name="Google Shape;2145;p125"/>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2146" name="Google Shape;2146;p125"/>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47" name="Google Shape;2147;p125"/>
          <p:cNvSpPr txBox="1"/>
          <p:nvPr>
            <p:ph idx="3" type="subTitle"/>
          </p:nvPr>
        </p:nvSpPr>
        <p:spPr>
          <a:xfrm>
            <a:off x="0" y="31342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48" name="Google Shape;2148;p125"/>
          <p:cNvSpPr/>
          <p:nvPr/>
        </p:nvSpPr>
        <p:spPr>
          <a:xfrm>
            <a:off x="2786474" y="44913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49" name="Google Shape;2149;p125"/>
          <p:cNvSpPr txBox="1"/>
          <p:nvPr>
            <p:ph idx="4" type="subTitle"/>
          </p:nvPr>
        </p:nvSpPr>
        <p:spPr>
          <a:xfrm>
            <a:off x="666" y="4527867"/>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50" name="Google Shape;2150;p125"/>
          <p:cNvSpPr/>
          <p:nvPr/>
        </p:nvSpPr>
        <p:spPr>
          <a:xfrm>
            <a:off x="2786141" y="5886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51" name="Google Shape;2151;p125"/>
          <p:cNvSpPr txBox="1"/>
          <p:nvPr>
            <p:ph idx="5" type="subTitle"/>
          </p:nvPr>
        </p:nvSpPr>
        <p:spPr>
          <a:xfrm>
            <a:off x="0" y="5922933"/>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52" name="Google Shape;2152;p125"/>
          <p:cNvSpPr/>
          <p:nvPr/>
        </p:nvSpPr>
        <p:spPr>
          <a:xfrm>
            <a:off x="2786141" y="72800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53" name="Google Shape;2153;p125"/>
          <p:cNvSpPr txBox="1"/>
          <p:nvPr>
            <p:ph idx="6" type="subTitle"/>
          </p:nvPr>
        </p:nvSpPr>
        <p:spPr>
          <a:xfrm>
            <a:off x="-666" y="73166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54" name="Google Shape;2154;p125"/>
          <p:cNvSpPr/>
          <p:nvPr/>
        </p:nvSpPr>
        <p:spPr>
          <a:xfrm>
            <a:off x="2786208" y="86737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55" name="Google Shape;2155;p125"/>
          <p:cNvSpPr txBox="1"/>
          <p:nvPr>
            <p:ph idx="7" type="subTitle"/>
          </p:nvPr>
        </p:nvSpPr>
        <p:spPr>
          <a:xfrm>
            <a:off x="0" y="87102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56" name="Google Shape;2156;p125"/>
          <p:cNvSpPr/>
          <p:nvPr/>
        </p:nvSpPr>
        <p:spPr>
          <a:xfrm>
            <a:off x="2786208" y="10067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57" name="Google Shape;2157;p125"/>
          <p:cNvSpPr txBox="1"/>
          <p:nvPr>
            <p:ph idx="8" type="subTitle"/>
          </p:nvPr>
        </p:nvSpPr>
        <p:spPr>
          <a:xfrm>
            <a:off x="-133" y="10103933"/>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58" name="Google Shape;2158;p125"/>
          <p:cNvSpPr/>
          <p:nvPr/>
        </p:nvSpPr>
        <p:spPr>
          <a:xfrm>
            <a:off x="2786208" y="115291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59" name="Google Shape;2159;p125"/>
          <p:cNvSpPr txBox="1"/>
          <p:nvPr>
            <p:ph idx="9" type="subTitle"/>
          </p:nvPr>
        </p:nvSpPr>
        <p:spPr>
          <a:xfrm>
            <a:off x="67" y="115656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2160" name="Google Shape;2160;p125"/>
          <p:cNvPicPr preferRelativeResize="0"/>
          <p:nvPr/>
        </p:nvPicPr>
        <p:blipFill rotWithShape="1">
          <a:blip r:embed="rId2">
            <a:alphaModFix/>
          </a:blip>
          <a:srcRect b="1276" l="0" r="0" t="1276"/>
          <a:stretch/>
        </p:blipFill>
        <p:spPr>
          <a:xfrm>
            <a:off x="1145750" y="3124233"/>
            <a:ext cx="1389526" cy="1056315"/>
          </a:xfrm>
          <a:prstGeom prst="rect">
            <a:avLst/>
          </a:prstGeom>
          <a:noFill/>
          <a:ln>
            <a:noFill/>
          </a:ln>
        </p:spPr>
      </p:pic>
      <p:pic>
        <p:nvPicPr>
          <p:cNvPr id="2161" name="Google Shape;2161;p125"/>
          <p:cNvPicPr preferRelativeResize="0"/>
          <p:nvPr/>
        </p:nvPicPr>
        <p:blipFill rotWithShape="1">
          <a:blip r:embed="rId3">
            <a:alphaModFix/>
          </a:blip>
          <a:srcRect b="1276" l="0" r="0" t="1276"/>
          <a:stretch/>
        </p:blipFill>
        <p:spPr>
          <a:xfrm>
            <a:off x="1145750" y="4559067"/>
            <a:ext cx="1389526" cy="1056316"/>
          </a:xfrm>
          <a:prstGeom prst="rect">
            <a:avLst/>
          </a:prstGeom>
          <a:noFill/>
          <a:ln>
            <a:noFill/>
          </a:ln>
        </p:spPr>
      </p:pic>
      <p:pic>
        <p:nvPicPr>
          <p:cNvPr id="2162" name="Google Shape;2162;p125"/>
          <p:cNvPicPr preferRelativeResize="0"/>
          <p:nvPr/>
        </p:nvPicPr>
        <p:blipFill rotWithShape="1">
          <a:blip r:embed="rId4">
            <a:alphaModFix/>
          </a:blip>
          <a:srcRect b="1276" l="0" r="0" t="1276"/>
          <a:stretch/>
        </p:blipFill>
        <p:spPr>
          <a:xfrm>
            <a:off x="1145750" y="5881600"/>
            <a:ext cx="1389526" cy="1056315"/>
          </a:xfrm>
          <a:prstGeom prst="rect">
            <a:avLst/>
          </a:prstGeom>
          <a:noFill/>
          <a:ln>
            <a:noFill/>
          </a:ln>
        </p:spPr>
      </p:pic>
      <p:pic>
        <p:nvPicPr>
          <p:cNvPr id="2163" name="Google Shape;2163;p125"/>
          <p:cNvPicPr preferRelativeResize="0"/>
          <p:nvPr/>
        </p:nvPicPr>
        <p:blipFill rotWithShape="1">
          <a:blip r:embed="rId5">
            <a:alphaModFix/>
          </a:blip>
          <a:srcRect b="1276" l="0" r="0" t="1276"/>
          <a:stretch/>
        </p:blipFill>
        <p:spPr>
          <a:xfrm>
            <a:off x="1145750" y="7347100"/>
            <a:ext cx="1389526" cy="1056316"/>
          </a:xfrm>
          <a:prstGeom prst="rect">
            <a:avLst/>
          </a:prstGeom>
          <a:noFill/>
          <a:ln>
            <a:noFill/>
          </a:ln>
        </p:spPr>
      </p:pic>
      <p:pic>
        <p:nvPicPr>
          <p:cNvPr id="2164" name="Google Shape;2164;p125"/>
          <p:cNvPicPr preferRelativeResize="0"/>
          <p:nvPr/>
        </p:nvPicPr>
        <p:blipFill rotWithShape="1">
          <a:blip r:embed="rId6">
            <a:alphaModFix/>
          </a:blip>
          <a:srcRect b="1276" l="0" r="0" t="1276"/>
          <a:stretch/>
        </p:blipFill>
        <p:spPr>
          <a:xfrm>
            <a:off x="1145750" y="8740767"/>
            <a:ext cx="1389526" cy="1056315"/>
          </a:xfrm>
          <a:prstGeom prst="rect">
            <a:avLst/>
          </a:prstGeom>
          <a:noFill/>
          <a:ln>
            <a:noFill/>
          </a:ln>
        </p:spPr>
      </p:pic>
      <p:pic>
        <p:nvPicPr>
          <p:cNvPr id="2165" name="Google Shape;2165;p125"/>
          <p:cNvPicPr preferRelativeResize="0"/>
          <p:nvPr/>
        </p:nvPicPr>
        <p:blipFill rotWithShape="1">
          <a:blip r:embed="rId7">
            <a:alphaModFix/>
          </a:blip>
          <a:srcRect b="1616" l="0" r="0" t="1616"/>
          <a:stretch/>
        </p:blipFill>
        <p:spPr>
          <a:xfrm>
            <a:off x="1145750" y="10119360"/>
            <a:ext cx="1388917" cy="1048512"/>
          </a:xfrm>
          <a:prstGeom prst="rect">
            <a:avLst/>
          </a:prstGeom>
          <a:noFill/>
          <a:ln>
            <a:noFill/>
          </a:ln>
        </p:spPr>
      </p:pic>
      <p:pic>
        <p:nvPicPr>
          <p:cNvPr id="2166" name="Google Shape;2166;p125"/>
          <p:cNvPicPr preferRelativeResize="0"/>
          <p:nvPr/>
        </p:nvPicPr>
        <p:blipFill rotWithShape="1">
          <a:blip r:embed="rId8">
            <a:alphaModFix/>
          </a:blip>
          <a:srcRect b="1616" l="0" r="0" t="1616"/>
          <a:stretch/>
        </p:blipFill>
        <p:spPr>
          <a:xfrm>
            <a:off x="1145750" y="11582400"/>
            <a:ext cx="1388917" cy="1048512"/>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3. Bullets 1–8 (Green)">
  <p:cSld name="CUSTOM_2_7_1_3_1_1_1_1_1_1">
    <p:spTree>
      <p:nvGrpSpPr>
        <p:cNvPr id="2167" name="Shape 2167"/>
        <p:cNvGrpSpPr/>
        <p:nvPr/>
      </p:nvGrpSpPr>
      <p:grpSpPr>
        <a:xfrm>
          <a:off x="0" y="0"/>
          <a:ext cx="0" cy="0"/>
          <a:chOff x="0" y="0"/>
          <a:chExt cx="0" cy="0"/>
        </a:xfrm>
      </p:grpSpPr>
      <p:sp>
        <p:nvSpPr>
          <p:cNvPr id="2168" name="Google Shape;2168;p126"/>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69" name="Google Shape;2169;p126"/>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2170" name="Google Shape;2170;p126"/>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2171" name="Google Shape;2171;p126"/>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2172" name="Google Shape;2172;p126"/>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2173" name="Google Shape;2173;p126"/>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74" name="Google Shape;2174;p126"/>
          <p:cNvSpPr/>
          <p:nvPr/>
        </p:nvSpPr>
        <p:spPr>
          <a:xfrm>
            <a:off x="2676437" y="10328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75" name="Google Shape;2175;p126"/>
          <p:cNvSpPr txBox="1"/>
          <p:nvPr>
            <p:ph idx="3" type="subTitle"/>
          </p:nvPr>
        </p:nvSpPr>
        <p:spPr>
          <a:xfrm>
            <a:off x="-65583" y="10328200"/>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76" name="Google Shape;2176;p126"/>
          <p:cNvSpPr/>
          <p:nvPr/>
        </p:nvSpPr>
        <p:spPr>
          <a:xfrm>
            <a:off x="2676103" y="11496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77" name="Google Shape;2177;p126"/>
          <p:cNvSpPr txBox="1"/>
          <p:nvPr>
            <p:ph idx="4" type="subTitle"/>
          </p:nvPr>
        </p:nvSpPr>
        <p:spPr>
          <a:xfrm>
            <a:off x="0" y="11496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78" name="Google Shape;2178;p126"/>
          <p:cNvSpPr/>
          <p:nvPr/>
        </p:nvSpPr>
        <p:spPr>
          <a:xfrm>
            <a:off x="2676303" y="7991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79" name="Google Shape;2179;p126"/>
          <p:cNvSpPr txBox="1"/>
          <p:nvPr>
            <p:ph idx="5" type="subTitle"/>
          </p:nvPr>
        </p:nvSpPr>
        <p:spPr>
          <a:xfrm>
            <a:off x="-400" y="7991333"/>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80" name="Google Shape;2180;p126"/>
          <p:cNvSpPr/>
          <p:nvPr/>
        </p:nvSpPr>
        <p:spPr>
          <a:xfrm>
            <a:off x="2675970" y="9159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81" name="Google Shape;2181;p126"/>
          <p:cNvSpPr txBox="1"/>
          <p:nvPr>
            <p:ph idx="6" type="subTitle"/>
          </p:nvPr>
        </p:nvSpPr>
        <p:spPr>
          <a:xfrm>
            <a:off x="0" y="9159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82" name="Google Shape;2182;p126"/>
          <p:cNvSpPr/>
          <p:nvPr/>
        </p:nvSpPr>
        <p:spPr>
          <a:xfrm>
            <a:off x="2676370" y="5694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83" name="Google Shape;2183;p126"/>
          <p:cNvSpPr txBox="1"/>
          <p:nvPr>
            <p:ph idx="7" type="subTitle"/>
          </p:nvPr>
        </p:nvSpPr>
        <p:spPr>
          <a:xfrm>
            <a:off x="-65916" y="5694333"/>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84" name="Google Shape;2184;p126"/>
          <p:cNvSpPr/>
          <p:nvPr/>
        </p:nvSpPr>
        <p:spPr>
          <a:xfrm>
            <a:off x="2676036" y="6862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85" name="Google Shape;2185;p126"/>
          <p:cNvSpPr txBox="1"/>
          <p:nvPr>
            <p:ph idx="8" type="subTitle"/>
          </p:nvPr>
        </p:nvSpPr>
        <p:spPr>
          <a:xfrm>
            <a:off x="0" y="6862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86" name="Google Shape;2186;p126"/>
          <p:cNvSpPr/>
          <p:nvPr/>
        </p:nvSpPr>
        <p:spPr>
          <a:xfrm>
            <a:off x="2676037" y="3357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87" name="Google Shape;2187;p126"/>
          <p:cNvSpPr txBox="1"/>
          <p:nvPr>
            <p:ph idx="9" type="subTitle"/>
          </p:nvPr>
        </p:nvSpPr>
        <p:spPr>
          <a:xfrm>
            <a:off x="0" y="3357333"/>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88" name="Google Shape;2188;p126"/>
          <p:cNvSpPr/>
          <p:nvPr/>
        </p:nvSpPr>
        <p:spPr>
          <a:xfrm>
            <a:off x="2676036" y="4525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89" name="Google Shape;2189;p126"/>
          <p:cNvSpPr txBox="1"/>
          <p:nvPr>
            <p:ph idx="13" type="subTitle"/>
          </p:nvPr>
        </p:nvSpPr>
        <p:spPr>
          <a:xfrm>
            <a:off x="0" y="4525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2190" name="Google Shape;2190;p126"/>
          <p:cNvPicPr preferRelativeResize="0"/>
          <p:nvPr/>
        </p:nvPicPr>
        <p:blipFill rotWithShape="1">
          <a:blip r:embed="rId2">
            <a:alphaModFix/>
          </a:blip>
          <a:srcRect b="1830" l="0" r="0" t="1830"/>
          <a:stretch/>
        </p:blipFill>
        <p:spPr>
          <a:xfrm>
            <a:off x="1145750" y="3364992"/>
            <a:ext cx="1267638" cy="963655"/>
          </a:xfrm>
          <a:prstGeom prst="rect">
            <a:avLst/>
          </a:prstGeom>
          <a:noFill/>
          <a:ln>
            <a:noFill/>
          </a:ln>
        </p:spPr>
      </p:pic>
      <p:pic>
        <p:nvPicPr>
          <p:cNvPr id="2191" name="Google Shape;2191;p126"/>
          <p:cNvPicPr preferRelativeResize="0"/>
          <p:nvPr/>
        </p:nvPicPr>
        <p:blipFill rotWithShape="1">
          <a:blip r:embed="rId3">
            <a:alphaModFix/>
          </a:blip>
          <a:srcRect b="1037" l="0" r="0" t="1047"/>
          <a:stretch/>
        </p:blipFill>
        <p:spPr>
          <a:xfrm>
            <a:off x="1145750" y="4559808"/>
            <a:ext cx="1267637" cy="963655"/>
          </a:xfrm>
          <a:prstGeom prst="rect">
            <a:avLst/>
          </a:prstGeom>
          <a:noFill/>
          <a:ln>
            <a:noFill/>
          </a:ln>
        </p:spPr>
      </p:pic>
      <p:pic>
        <p:nvPicPr>
          <p:cNvPr id="2192" name="Google Shape;2192;p126"/>
          <p:cNvPicPr preferRelativeResize="0"/>
          <p:nvPr/>
        </p:nvPicPr>
        <p:blipFill rotWithShape="1">
          <a:blip r:embed="rId2">
            <a:alphaModFix/>
          </a:blip>
          <a:srcRect b="1830" l="0" r="0" t="1830"/>
          <a:stretch/>
        </p:blipFill>
        <p:spPr>
          <a:xfrm>
            <a:off x="1145750" y="5677992"/>
            <a:ext cx="1267638" cy="963655"/>
          </a:xfrm>
          <a:prstGeom prst="rect">
            <a:avLst/>
          </a:prstGeom>
          <a:noFill/>
          <a:ln>
            <a:noFill/>
          </a:ln>
        </p:spPr>
      </p:pic>
      <p:pic>
        <p:nvPicPr>
          <p:cNvPr id="2193" name="Google Shape;2193;p126"/>
          <p:cNvPicPr preferRelativeResize="0"/>
          <p:nvPr/>
        </p:nvPicPr>
        <p:blipFill rotWithShape="1">
          <a:blip r:embed="rId4">
            <a:alphaModFix/>
          </a:blip>
          <a:srcRect b="1037" l="0" r="0" t="1047"/>
          <a:stretch/>
        </p:blipFill>
        <p:spPr>
          <a:xfrm>
            <a:off x="1145750" y="6872808"/>
            <a:ext cx="1267637" cy="963655"/>
          </a:xfrm>
          <a:prstGeom prst="rect">
            <a:avLst/>
          </a:prstGeom>
          <a:noFill/>
          <a:ln>
            <a:noFill/>
          </a:ln>
        </p:spPr>
      </p:pic>
      <p:pic>
        <p:nvPicPr>
          <p:cNvPr id="2194" name="Google Shape;2194;p126"/>
          <p:cNvPicPr preferRelativeResize="0"/>
          <p:nvPr/>
        </p:nvPicPr>
        <p:blipFill rotWithShape="1">
          <a:blip r:embed="rId2">
            <a:alphaModFix/>
          </a:blip>
          <a:srcRect b="1830" l="0" r="0" t="1830"/>
          <a:stretch/>
        </p:blipFill>
        <p:spPr>
          <a:xfrm>
            <a:off x="1145750" y="7997952"/>
            <a:ext cx="1267638" cy="963655"/>
          </a:xfrm>
          <a:prstGeom prst="rect">
            <a:avLst/>
          </a:prstGeom>
          <a:noFill/>
          <a:ln>
            <a:noFill/>
          </a:ln>
        </p:spPr>
      </p:pic>
      <p:pic>
        <p:nvPicPr>
          <p:cNvPr id="2195" name="Google Shape;2195;p126"/>
          <p:cNvPicPr preferRelativeResize="0"/>
          <p:nvPr/>
        </p:nvPicPr>
        <p:blipFill rotWithShape="1">
          <a:blip r:embed="rId5">
            <a:alphaModFix/>
          </a:blip>
          <a:srcRect b="1037" l="0" r="0" t="1047"/>
          <a:stretch/>
        </p:blipFill>
        <p:spPr>
          <a:xfrm>
            <a:off x="1145750" y="9168384"/>
            <a:ext cx="1267637" cy="963655"/>
          </a:xfrm>
          <a:prstGeom prst="rect">
            <a:avLst/>
          </a:prstGeom>
          <a:noFill/>
          <a:ln>
            <a:noFill/>
          </a:ln>
        </p:spPr>
      </p:pic>
      <p:pic>
        <p:nvPicPr>
          <p:cNvPr id="2196" name="Google Shape;2196;p126"/>
          <p:cNvPicPr preferRelativeResize="0"/>
          <p:nvPr/>
        </p:nvPicPr>
        <p:blipFill rotWithShape="1">
          <a:blip r:embed="rId2">
            <a:alphaModFix/>
          </a:blip>
          <a:srcRect b="1830" l="0" r="0" t="1830"/>
          <a:stretch/>
        </p:blipFill>
        <p:spPr>
          <a:xfrm>
            <a:off x="1145750" y="10338816"/>
            <a:ext cx="1267638" cy="963655"/>
          </a:xfrm>
          <a:prstGeom prst="rect">
            <a:avLst/>
          </a:prstGeom>
          <a:noFill/>
          <a:ln>
            <a:noFill/>
          </a:ln>
        </p:spPr>
      </p:pic>
      <p:pic>
        <p:nvPicPr>
          <p:cNvPr id="2197" name="Google Shape;2197;p126"/>
          <p:cNvPicPr preferRelativeResize="0"/>
          <p:nvPr/>
        </p:nvPicPr>
        <p:blipFill rotWithShape="1">
          <a:blip r:embed="rId6">
            <a:alphaModFix/>
          </a:blip>
          <a:srcRect b="1037" l="0" r="0" t="1047"/>
          <a:stretch/>
        </p:blipFill>
        <p:spPr>
          <a:xfrm>
            <a:off x="1145750" y="11505768"/>
            <a:ext cx="1267637" cy="963655"/>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4. Bullets 1–8 (Yellow/Green)">
  <p:cSld name="CUSTOM_2_7_1_3_1_1_1_1_1_1_1">
    <p:spTree>
      <p:nvGrpSpPr>
        <p:cNvPr id="2198" name="Shape 2198"/>
        <p:cNvGrpSpPr/>
        <p:nvPr/>
      </p:nvGrpSpPr>
      <p:grpSpPr>
        <a:xfrm>
          <a:off x="0" y="0"/>
          <a:ext cx="0" cy="0"/>
          <a:chOff x="0" y="0"/>
          <a:chExt cx="0" cy="0"/>
        </a:xfrm>
      </p:grpSpPr>
      <p:sp>
        <p:nvSpPr>
          <p:cNvPr id="2199" name="Google Shape;2199;p127"/>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200" name="Google Shape;2200;p127"/>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2201" name="Google Shape;2201;p127"/>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2202" name="Google Shape;2202;p127"/>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2203" name="Google Shape;2203;p127"/>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2204" name="Google Shape;2204;p127"/>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205" name="Google Shape;2205;p127"/>
          <p:cNvSpPr/>
          <p:nvPr/>
        </p:nvSpPr>
        <p:spPr>
          <a:xfrm>
            <a:off x="2676437" y="10328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206" name="Google Shape;2206;p127"/>
          <p:cNvSpPr txBox="1"/>
          <p:nvPr>
            <p:ph idx="3" type="subTitle"/>
          </p:nvPr>
        </p:nvSpPr>
        <p:spPr>
          <a:xfrm>
            <a:off x="-65583" y="10328200"/>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207" name="Google Shape;2207;p127"/>
          <p:cNvSpPr/>
          <p:nvPr/>
        </p:nvSpPr>
        <p:spPr>
          <a:xfrm>
            <a:off x="2676103" y="11496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208" name="Google Shape;2208;p127"/>
          <p:cNvSpPr txBox="1"/>
          <p:nvPr>
            <p:ph idx="4" type="subTitle"/>
          </p:nvPr>
        </p:nvSpPr>
        <p:spPr>
          <a:xfrm>
            <a:off x="0" y="11496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209" name="Google Shape;2209;p127"/>
          <p:cNvSpPr/>
          <p:nvPr/>
        </p:nvSpPr>
        <p:spPr>
          <a:xfrm>
            <a:off x="2676303" y="7991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210" name="Google Shape;2210;p127"/>
          <p:cNvSpPr txBox="1"/>
          <p:nvPr>
            <p:ph idx="5" type="subTitle"/>
          </p:nvPr>
        </p:nvSpPr>
        <p:spPr>
          <a:xfrm>
            <a:off x="-400" y="7991333"/>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211" name="Google Shape;2211;p127"/>
          <p:cNvSpPr/>
          <p:nvPr/>
        </p:nvSpPr>
        <p:spPr>
          <a:xfrm>
            <a:off x="2675970" y="9159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212" name="Google Shape;2212;p127"/>
          <p:cNvSpPr txBox="1"/>
          <p:nvPr>
            <p:ph idx="6" type="subTitle"/>
          </p:nvPr>
        </p:nvSpPr>
        <p:spPr>
          <a:xfrm>
            <a:off x="0" y="9159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213" name="Google Shape;2213;p127"/>
          <p:cNvSpPr/>
          <p:nvPr/>
        </p:nvSpPr>
        <p:spPr>
          <a:xfrm>
            <a:off x="2676370" y="5694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214" name="Google Shape;2214;p127"/>
          <p:cNvSpPr txBox="1"/>
          <p:nvPr>
            <p:ph idx="7" type="subTitle"/>
          </p:nvPr>
        </p:nvSpPr>
        <p:spPr>
          <a:xfrm>
            <a:off x="-65916" y="5694333"/>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215" name="Google Shape;2215;p127"/>
          <p:cNvSpPr/>
          <p:nvPr/>
        </p:nvSpPr>
        <p:spPr>
          <a:xfrm>
            <a:off x="2676036" y="6862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216" name="Google Shape;2216;p127"/>
          <p:cNvSpPr txBox="1"/>
          <p:nvPr>
            <p:ph idx="8" type="subTitle"/>
          </p:nvPr>
        </p:nvSpPr>
        <p:spPr>
          <a:xfrm>
            <a:off x="0" y="6862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217" name="Google Shape;2217;p127"/>
          <p:cNvSpPr/>
          <p:nvPr/>
        </p:nvSpPr>
        <p:spPr>
          <a:xfrm>
            <a:off x="2676037" y="3357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218" name="Google Shape;2218;p127"/>
          <p:cNvSpPr txBox="1"/>
          <p:nvPr>
            <p:ph idx="9" type="subTitle"/>
          </p:nvPr>
        </p:nvSpPr>
        <p:spPr>
          <a:xfrm>
            <a:off x="0" y="3357333"/>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219" name="Google Shape;2219;p127"/>
          <p:cNvSpPr/>
          <p:nvPr/>
        </p:nvSpPr>
        <p:spPr>
          <a:xfrm>
            <a:off x="2676036" y="4525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220" name="Google Shape;2220;p127"/>
          <p:cNvSpPr txBox="1"/>
          <p:nvPr>
            <p:ph idx="13" type="subTitle"/>
          </p:nvPr>
        </p:nvSpPr>
        <p:spPr>
          <a:xfrm>
            <a:off x="0" y="4525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2221" name="Google Shape;2221;p127"/>
          <p:cNvPicPr preferRelativeResize="0"/>
          <p:nvPr/>
        </p:nvPicPr>
        <p:blipFill rotWithShape="1">
          <a:blip r:embed="rId2">
            <a:alphaModFix/>
          </a:blip>
          <a:srcRect b="1830" l="0" r="0" t="1830"/>
          <a:stretch/>
        </p:blipFill>
        <p:spPr>
          <a:xfrm>
            <a:off x="1145750" y="3364992"/>
            <a:ext cx="1267638" cy="963655"/>
          </a:xfrm>
          <a:prstGeom prst="rect">
            <a:avLst/>
          </a:prstGeom>
          <a:noFill/>
          <a:ln>
            <a:noFill/>
          </a:ln>
        </p:spPr>
      </p:pic>
      <p:pic>
        <p:nvPicPr>
          <p:cNvPr id="2222" name="Google Shape;2222;p127"/>
          <p:cNvPicPr preferRelativeResize="0"/>
          <p:nvPr/>
        </p:nvPicPr>
        <p:blipFill rotWithShape="1">
          <a:blip r:embed="rId2">
            <a:alphaModFix/>
          </a:blip>
          <a:srcRect b="1830" l="0" r="0" t="1830"/>
          <a:stretch/>
        </p:blipFill>
        <p:spPr>
          <a:xfrm>
            <a:off x="1145750" y="4559808"/>
            <a:ext cx="1267638" cy="963655"/>
          </a:xfrm>
          <a:prstGeom prst="rect">
            <a:avLst/>
          </a:prstGeom>
          <a:noFill/>
          <a:ln>
            <a:noFill/>
          </a:ln>
        </p:spPr>
      </p:pic>
      <p:pic>
        <p:nvPicPr>
          <p:cNvPr id="2223" name="Google Shape;2223;p127"/>
          <p:cNvPicPr preferRelativeResize="0"/>
          <p:nvPr/>
        </p:nvPicPr>
        <p:blipFill rotWithShape="1">
          <a:blip r:embed="rId2">
            <a:alphaModFix/>
          </a:blip>
          <a:srcRect b="1830" l="0" r="0" t="1830"/>
          <a:stretch/>
        </p:blipFill>
        <p:spPr>
          <a:xfrm>
            <a:off x="1145750" y="5677992"/>
            <a:ext cx="1267638" cy="963655"/>
          </a:xfrm>
          <a:prstGeom prst="rect">
            <a:avLst/>
          </a:prstGeom>
          <a:noFill/>
          <a:ln>
            <a:noFill/>
          </a:ln>
        </p:spPr>
      </p:pic>
      <p:pic>
        <p:nvPicPr>
          <p:cNvPr id="2224" name="Google Shape;2224;p127"/>
          <p:cNvPicPr preferRelativeResize="0"/>
          <p:nvPr/>
        </p:nvPicPr>
        <p:blipFill rotWithShape="1">
          <a:blip r:embed="rId2">
            <a:alphaModFix/>
          </a:blip>
          <a:srcRect b="1830" l="0" r="0" t="1830"/>
          <a:stretch/>
        </p:blipFill>
        <p:spPr>
          <a:xfrm>
            <a:off x="1145750" y="6872808"/>
            <a:ext cx="1267638" cy="963655"/>
          </a:xfrm>
          <a:prstGeom prst="rect">
            <a:avLst/>
          </a:prstGeom>
          <a:noFill/>
          <a:ln>
            <a:noFill/>
          </a:ln>
        </p:spPr>
      </p:pic>
      <p:pic>
        <p:nvPicPr>
          <p:cNvPr id="2225" name="Google Shape;2225;p127"/>
          <p:cNvPicPr preferRelativeResize="0"/>
          <p:nvPr/>
        </p:nvPicPr>
        <p:blipFill rotWithShape="1">
          <a:blip r:embed="rId2">
            <a:alphaModFix/>
          </a:blip>
          <a:srcRect b="1830" l="0" r="0" t="1830"/>
          <a:stretch/>
        </p:blipFill>
        <p:spPr>
          <a:xfrm>
            <a:off x="1145750" y="7997952"/>
            <a:ext cx="1267638" cy="963655"/>
          </a:xfrm>
          <a:prstGeom prst="rect">
            <a:avLst/>
          </a:prstGeom>
          <a:noFill/>
          <a:ln>
            <a:noFill/>
          </a:ln>
        </p:spPr>
      </p:pic>
      <p:pic>
        <p:nvPicPr>
          <p:cNvPr id="2226" name="Google Shape;2226;p127"/>
          <p:cNvPicPr preferRelativeResize="0"/>
          <p:nvPr/>
        </p:nvPicPr>
        <p:blipFill rotWithShape="1">
          <a:blip r:embed="rId2">
            <a:alphaModFix/>
          </a:blip>
          <a:srcRect b="1830" l="0" r="0" t="1830"/>
          <a:stretch/>
        </p:blipFill>
        <p:spPr>
          <a:xfrm>
            <a:off x="1145750" y="9168384"/>
            <a:ext cx="1267638" cy="963655"/>
          </a:xfrm>
          <a:prstGeom prst="rect">
            <a:avLst/>
          </a:prstGeom>
          <a:noFill/>
          <a:ln>
            <a:noFill/>
          </a:ln>
        </p:spPr>
      </p:pic>
      <p:pic>
        <p:nvPicPr>
          <p:cNvPr id="2227" name="Google Shape;2227;p127"/>
          <p:cNvPicPr preferRelativeResize="0"/>
          <p:nvPr/>
        </p:nvPicPr>
        <p:blipFill rotWithShape="1">
          <a:blip r:embed="rId2">
            <a:alphaModFix/>
          </a:blip>
          <a:srcRect b="1830" l="0" r="0" t="1830"/>
          <a:stretch/>
        </p:blipFill>
        <p:spPr>
          <a:xfrm>
            <a:off x="1145750" y="10338816"/>
            <a:ext cx="1267638" cy="963655"/>
          </a:xfrm>
          <a:prstGeom prst="rect">
            <a:avLst/>
          </a:prstGeom>
          <a:noFill/>
          <a:ln>
            <a:noFill/>
          </a:ln>
        </p:spPr>
      </p:pic>
      <p:pic>
        <p:nvPicPr>
          <p:cNvPr id="2228" name="Google Shape;2228;p127"/>
          <p:cNvPicPr preferRelativeResize="0"/>
          <p:nvPr/>
        </p:nvPicPr>
        <p:blipFill rotWithShape="1">
          <a:blip r:embed="rId2">
            <a:alphaModFix/>
          </a:blip>
          <a:srcRect b="1830" l="0" r="0" t="1830"/>
          <a:stretch/>
        </p:blipFill>
        <p:spPr>
          <a:xfrm>
            <a:off x="1145750" y="11505768"/>
            <a:ext cx="1267638" cy="963655"/>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5. Bullets 1–8 (Gray)">
  <p:cSld name="CUSTOM_2_7_1_3_1_1_1_1_1_1_1_1">
    <p:spTree>
      <p:nvGrpSpPr>
        <p:cNvPr id="2229" name="Shape 2229"/>
        <p:cNvGrpSpPr/>
        <p:nvPr/>
      </p:nvGrpSpPr>
      <p:grpSpPr>
        <a:xfrm>
          <a:off x="0" y="0"/>
          <a:ext cx="0" cy="0"/>
          <a:chOff x="0" y="0"/>
          <a:chExt cx="0" cy="0"/>
        </a:xfrm>
      </p:grpSpPr>
      <p:sp>
        <p:nvSpPr>
          <p:cNvPr id="2230" name="Google Shape;2230;p128"/>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231" name="Google Shape;2231;p128"/>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2232" name="Google Shape;2232;p128"/>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2233" name="Google Shape;2233;p128"/>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2234" name="Google Shape;2234;p128"/>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2235" name="Google Shape;2235;p128"/>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236" name="Google Shape;2236;p128"/>
          <p:cNvSpPr/>
          <p:nvPr/>
        </p:nvSpPr>
        <p:spPr>
          <a:xfrm>
            <a:off x="2676437" y="10328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237" name="Google Shape;2237;p128"/>
          <p:cNvSpPr txBox="1"/>
          <p:nvPr>
            <p:ph idx="3" type="subTitle"/>
          </p:nvPr>
        </p:nvSpPr>
        <p:spPr>
          <a:xfrm>
            <a:off x="-65583" y="10328200"/>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238" name="Google Shape;2238;p128"/>
          <p:cNvSpPr/>
          <p:nvPr/>
        </p:nvSpPr>
        <p:spPr>
          <a:xfrm>
            <a:off x="2676103" y="11496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239" name="Google Shape;2239;p128"/>
          <p:cNvSpPr txBox="1"/>
          <p:nvPr>
            <p:ph idx="4" type="subTitle"/>
          </p:nvPr>
        </p:nvSpPr>
        <p:spPr>
          <a:xfrm>
            <a:off x="0" y="11496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240" name="Google Shape;2240;p128"/>
          <p:cNvSpPr/>
          <p:nvPr/>
        </p:nvSpPr>
        <p:spPr>
          <a:xfrm>
            <a:off x="2676303" y="7991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241" name="Google Shape;2241;p128"/>
          <p:cNvSpPr txBox="1"/>
          <p:nvPr>
            <p:ph idx="5" type="subTitle"/>
          </p:nvPr>
        </p:nvSpPr>
        <p:spPr>
          <a:xfrm>
            <a:off x="-400" y="7991333"/>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242" name="Google Shape;2242;p128"/>
          <p:cNvSpPr/>
          <p:nvPr/>
        </p:nvSpPr>
        <p:spPr>
          <a:xfrm>
            <a:off x="2675970" y="9159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243" name="Google Shape;2243;p128"/>
          <p:cNvSpPr txBox="1"/>
          <p:nvPr>
            <p:ph idx="6" type="subTitle"/>
          </p:nvPr>
        </p:nvSpPr>
        <p:spPr>
          <a:xfrm>
            <a:off x="0" y="9159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244" name="Google Shape;2244;p128"/>
          <p:cNvSpPr/>
          <p:nvPr/>
        </p:nvSpPr>
        <p:spPr>
          <a:xfrm>
            <a:off x="2676370" y="5694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245" name="Google Shape;2245;p128"/>
          <p:cNvSpPr txBox="1"/>
          <p:nvPr>
            <p:ph idx="7" type="subTitle"/>
          </p:nvPr>
        </p:nvSpPr>
        <p:spPr>
          <a:xfrm>
            <a:off x="-65916" y="5694333"/>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246" name="Google Shape;2246;p128"/>
          <p:cNvSpPr/>
          <p:nvPr/>
        </p:nvSpPr>
        <p:spPr>
          <a:xfrm>
            <a:off x="2676036" y="6862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247" name="Google Shape;2247;p128"/>
          <p:cNvSpPr txBox="1"/>
          <p:nvPr>
            <p:ph idx="8" type="subTitle"/>
          </p:nvPr>
        </p:nvSpPr>
        <p:spPr>
          <a:xfrm>
            <a:off x="0" y="6862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248" name="Google Shape;2248;p128"/>
          <p:cNvSpPr/>
          <p:nvPr/>
        </p:nvSpPr>
        <p:spPr>
          <a:xfrm>
            <a:off x="2676037" y="3357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249" name="Google Shape;2249;p128"/>
          <p:cNvSpPr txBox="1"/>
          <p:nvPr>
            <p:ph idx="9" type="subTitle"/>
          </p:nvPr>
        </p:nvSpPr>
        <p:spPr>
          <a:xfrm>
            <a:off x="0" y="3357333"/>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250" name="Google Shape;2250;p128"/>
          <p:cNvSpPr/>
          <p:nvPr/>
        </p:nvSpPr>
        <p:spPr>
          <a:xfrm>
            <a:off x="2676036" y="4525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251" name="Google Shape;2251;p128"/>
          <p:cNvSpPr txBox="1"/>
          <p:nvPr>
            <p:ph idx="13" type="subTitle"/>
          </p:nvPr>
        </p:nvSpPr>
        <p:spPr>
          <a:xfrm>
            <a:off x="0" y="4525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2252" name="Google Shape;2252;p128"/>
          <p:cNvPicPr preferRelativeResize="0"/>
          <p:nvPr/>
        </p:nvPicPr>
        <p:blipFill rotWithShape="1">
          <a:blip r:embed="rId2">
            <a:alphaModFix/>
          </a:blip>
          <a:srcRect b="2561" l="0" r="0" t="2552"/>
          <a:stretch/>
        </p:blipFill>
        <p:spPr>
          <a:xfrm>
            <a:off x="1145750" y="3364992"/>
            <a:ext cx="1267638" cy="963655"/>
          </a:xfrm>
          <a:prstGeom prst="rect">
            <a:avLst/>
          </a:prstGeom>
          <a:noFill/>
          <a:ln>
            <a:noFill/>
          </a:ln>
        </p:spPr>
      </p:pic>
      <p:pic>
        <p:nvPicPr>
          <p:cNvPr id="2253" name="Google Shape;2253;p128"/>
          <p:cNvPicPr preferRelativeResize="0"/>
          <p:nvPr/>
        </p:nvPicPr>
        <p:blipFill rotWithShape="1">
          <a:blip r:embed="rId3">
            <a:alphaModFix/>
          </a:blip>
          <a:srcRect b="2561" l="0" r="0" t="2552"/>
          <a:stretch/>
        </p:blipFill>
        <p:spPr>
          <a:xfrm>
            <a:off x="1145750" y="4559808"/>
            <a:ext cx="1267638" cy="963655"/>
          </a:xfrm>
          <a:prstGeom prst="rect">
            <a:avLst/>
          </a:prstGeom>
          <a:noFill/>
          <a:ln>
            <a:noFill/>
          </a:ln>
        </p:spPr>
      </p:pic>
      <p:pic>
        <p:nvPicPr>
          <p:cNvPr id="2254" name="Google Shape;2254;p128"/>
          <p:cNvPicPr preferRelativeResize="0"/>
          <p:nvPr/>
        </p:nvPicPr>
        <p:blipFill rotWithShape="1">
          <a:blip r:embed="rId4">
            <a:alphaModFix/>
          </a:blip>
          <a:srcRect b="2561" l="0" r="0" t="2552"/>
          <a:stretch/>
        </p:blipFill>
        <p:spPr>
          <a:xfrm>
            <a:off x="1145750" y="5677992"/>
            <a:ext cx="1267638" cy="963655"/>
          </a:xfrm>
          <a:prstGeom prst="rect">
            <a:avLst/>
          </a:prstGeom>
          <a:noFill/>
          <a:ln>
            <a:noFill/>
          </a:ln>
        </p:spPr>
      </p:pic>
      <p:pic>
        <p:nvPicPr>
          <p:cNvPr id="2255" name="Google Shape;2255;p128"/>
          <p:cNvPicPr preferRelativeResize="0"/>
          <p:nvPr/>
        </p:nvPicPr>
        <p:blipFill rotWithShape="1">
          <a:blip r:embed="rId5">
            <a:alphaModFix/>
          </a:blip>
          <a:srcRect b="2561" l="0" r="0" t="2552"/>
          <a:stretch/>
        </p:blipFill>
        <p:spPr>
          <a:xfrm>
            <a:off x="1145750" y="6872808"/>
            <a:ext cx="1267638" cy="963655"/>
          </a:xfrm>
          <a:prstGeom prst="rect">
            <a:avLst/>
          </a:prstGeom>
          <a:noFill/>
          <a:ln>
            <a:noFill/>
          </a:ln>
        </p:spPr>
      </p:pic>
      <p:pic>
        <p:nvPicPr>
          <p:cNvPr id="2256" name="Google Shape;2256;p128"/>
          <p:cNvPicPr preferRelativeResize="0"/>
          <p:nvPr/>
        </p:nvPicPr>
        <p:blipFill rotWithShape="1">
          <a:blip r:embed="rId6">
            <a:alphaModFix/>
          </a:blip>
          <a:srcRect b="2561" l="0" r="0" t="2552"/>
          <a:stretch/>
        </p:blipFill>
        <p:spPr>
          <a:xfrm>
            <a:off x="1145750" y="7997952"/>
            <a:ext cx="1267638" cy="963655"/>
          </a:xfrm>
          <a:prstGeom prst="rect">
            <a:avLst/>
          </a:prstGeom>
          <a:noFill/>
          <a:ln>
            <a:noFill/>
          </a:ln>
        </p:spPr>
      </p:pic>
      <p:pic>
        <p:nvPicPr>
          <p:cNvPr id="2257" name="Google Shape;2257;p128"/>
          <p:cNvPicPr preferRelativeResize="0"/>
          <p:nvPr/>
        </p:nvPicPr>
        <p:blipFill rotWithShape="1">
          <a:blip r:embed="rId7">
            <a:alphaModFix/>
          </a:blip>
          <a:srcRect b="2561" l="0" r="0" t="2552"/>
          <a:stretch/>
        </p:blipFill>
        <p:spPr>
          <a:xfrm>
            <a:off x="1145750" y="9168384"/>
            <a:ext cx="1267638" cy="963655"/>
          </a:xfrm>
          <a:prstGeom prst="rect">
            <a:avLst/>
          </a:prstGeom>
          <a:noFill/>
          <a:ln>
            <a:noFill/>
          </a:ln>
        </p:spPr>
      </p:pic>
      <p:pic>
        <p:nvPicPr>
          <p:cNvPr id="2258" name="Google Shape;2258;p128"/>
          <p:cNvPicPr preferRelativeResize="0"/>
          <p:nvPr/>
        </p:nvPicPr>
        <p:blipFill rotWithShape="1">
          <a:blip r:embed="rId8">
            <a:alphaModFix/>
          </a:blip>
          <a:srcRect b="2561" l="0" r="0" t="2552"/>
          <a:stretch/>
        </p:blipFill>
        <p:spPr>
          <a:xfrm>
            <a:off x="1145750" y="10338816"/>
            <a:ext cx="1267638" cy="963655"/>
          </a:xfrm>
          <a:prstGeom prst="rect">
            <a:avLst/>
          </a:prstGeom>
          <a:noFill/>
          <a:ln>
            <a:noFill/>
          </a:ln>
        </p:spPr>
      </p:pic>
      <p:pic>
        <p:nvPicPr>
          <p:cNvPr id="2259" name="Google Shape;2259;p128"/>
          <p:cNvPicPr preferRelativeResize="0"/>
          <p:nvPr/>
        </p:nvPicPr>
        <p:blipFill rotWithShape="1">
          <a:blip r:embed="rId9">
            <a:alphaModFix/>
          </a:blip>
          <a:srcRect b="2561" l="0" r="0" t="2552"/>
          <a:stretch/>
        </p:blipFill>
        <p:spPr>
          <a:xfrm>
            <a:off x="1145750" y="11505768"/>
            <a:ext cx="1267638" cy="963655"/>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6. Bullets 1–8 (Blue)">
  <p:cSld name="CUSTOM_2_7_1_3_1_1_1_1_1_1_1_1_1">
    <p:spTree>
      <p:nvGrpSpPr>
        <p:cNvPr id="2260" name="Shape 2260"/>
        <p:cNvGrpSpPr/>
        <p:nvPr/>
      </p:nvGrpSpPr>
      <p:grpSpPr>
        <a:xfrm>
          <a:off x="0" y="0"/>
          <a:ext cx="0" cy="0"/>
          <a:chOff x="0" y="0"/>
          <a:chExt cx="0" cy="0"/>
        </a:xfrm>
      </p:grpSpPr>
      <p:sp>
        <p:nvSpPr>
          <p:cNvPr id="2261" name="Google Shape;2261;p129"/>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262" name="Google Shape;2262;p129"/>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2263" name="Google Shape;2263;p129"/>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2264" name="Google Shape;2264;p129"/>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2265" name="Google Shape;2265;p129"/>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2266" name="Google Shape;2266;p129"/>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267" name="Google Shape;2267;p129"/>
          <p:cNvSpPr/>
          <p:nvPr/>
        </p:nvSpPr>
        <p:spPr>
          <a:xfrm>
            <a:off x="2676437" y="10328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268" name="Google Shape;2268;p129"/>
          <p:cNvSpPr txBox="1"/>
          <p:nvPr>
            <p:ph idx="3" type="subTitle"/>
          </p:nvPr>
        </p:nvSpPr>
        <p:spPr>
          <a:xfrm>
            <a:off x="-65583" y="10328200"/>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269" name="Google Shape;2269;p129"/>
          <p:cNvSpPr/>
          <p:nvPr/>
        </p:nvSpPr>
        <p:spPr>
          <a:xfrm>
            <a:off x="2676103" y="11496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270" name="Google Shape;2270;p129"/>
          <p:cNvSpPr txBox="1"/>
          <p:nvPr>
            <p:ph idx="4" type="subTitle"/>
          </p:nvPr>
        </p:nvSpPr>
        <p:spPr>
          <a:xfrm>
            <a:off x="0" y="11496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271" name="Google Shape;2271;p129"/>
          <p:cNvSpPr/>
          <p:nvPr/>
        </p:nvSpPr>
        <p:spPr>
          <a:xfrm>
            <a:off x="2676303" y="7991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272" name="Google Shape;2272;p129"/>
          <p:cNvSpPr txBox="1"/>
          <p:nvPr>
            <p:ph idx="5" type="subTitle"/>
          </p:nvPr>
        </p:nvSpPr>
        <p:spPr>
          <a:xfrm>
            <a:off x="-400" y="7991333"/>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273" name="Google Shape;2273;p129"/>
          <p:cNvSpPr/>
          <p:nvPr/>
        </p:nvSpPr>
        <p:spPr>
          <a:xfrm>
            <a:off x="2675970" y="9159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274" name="Google Shape;2274;p129"/>
          <p:cNvSpPr txBox="1"/>
          <p:nvPr>
            <p:ph idx="6" type="subTitle"/>
          </p:nvPr>
        </p:nvSpPr>
        <p:spPr>
          <a:xfrm>
            <a:off x="0" y="9159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275" name="Google Shape;2275;p129"/>
          <p:cNvSpPr/>
          <p:nvPr/>
        </p:nvSpPr>
        <p:spPr>
          <a:xfrm>
            <a:off x="2676370" y="5694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276" name="Google Shape;2276;p129"/>
          <p:cNvSpPr txBox="1"/>
          <p:nvPr>
            <p:ph idx="7" type="subTitle"/>
          </p:nvPr>
        </p:nvSpPr>
        <p:spPr>
          <a:xfrm>
            <a:off x="-65916" y="5694333"/>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277" name="Google Shape;2277;p129"/>
          <p:cNvSpPr/>
          <p:nvPr/>
        </p:nvSpPr>
        <p:spPr>
          <a:xfrm>
            <a:off x="2676036" y="6862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278" name="Google Shape;2278;p129"/>
          <p:cNvSpPr txBox="1"/>
          <p:nvPr>
            <p:ph idx="8" type="subTitle"/>
          </p:nvPr>
        </p:nvSpPr>
        <p:spPr>
          <a:xfrm>
            <a:off x="0" y="6862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279" name="Google Shape;2279;p129"/>
          <p:cNvSpPr/>
          <p:nvPr/>
        </p:nvSpPr>
        <p:spPr>
          <a:xfrm>
            <a:off x="2676037" y="3357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280" name="Google Shape;2280;p129"/>
          <p:cNvSpPr txBox="1"/>
          <p:nvPr>
            <p:ph idx="9" type="subTitle"/>
          </p:nvPr>
        </p:nvSpPr>
        <p:spPr>
          <a:xfrm>
            <a:off x="0" y="3357333"/>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281" name="Google Shape;2281;p129"/>
          <p:cNvSpPr/>
          <p:nvPr/>
        </p:nvSpPr>
        <p:spPr>
          <a:xfrm>
            <a:off x="2676036" y="4525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282" name="Google Shape;2282;p129"/>
          <p:cNvSpPr txBox="1"/>
          <p:nvPr>
            <p:ph idx="13" type="subTitle"/>
          </p:nvPr>
        </p:nvSpPr>
        <p:spPr>
          <a:xfrm>
            <a:off x="0" y="4525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2283" name="Google Shape;2283;p129"/>
          <p:cNvPicPr preferRelativeResize="0"/>
          <p:nvPr/>
        </p:nvPicPr>
        <p:blipFill rotWithShape="1">
          <a:blip r:embed="rId2">
            <a:alphaModFix/>
          </a:blip>
          <a:srcRect b="1276" l="0" r="0" t="1276"/>
          <a:stretch/>
        </p:blipFill>
        <p:spPr>
          <a:xfrm>
            <a:off x="1145750" y="3364992"/>
            <a:ext cx="1267638" cy="963655"/>
          </a:xfrm>
          <a:prstGeom prst="rect">
            <a:avLst/>
          </a:prstGeom>
          <a:noFill/>
          <a:ln>
            <a:noFill/>
          </a:ln>
        </p:spPr>
      </p:pic>
      <p:pic>
        <p:nvPicPr>
          <p:cNvPr id="2284" name="Google Shape;2284;p129"/>
          <p:cNvPicPr preferRelativeResize="0"/>
          <p:nvPr/>
        </p:nvPicPr>
        <p:blipFill rotWithShape="1">
          <a:blip r:embed="rId3">
            <a:alphaModFix/>
          </a:blip>
          <a:srcRect b="1276" l="0" r="0" t="1276"/>
          <a:stretch/>
        </p:blipFill>
        <p:spPr>
          <a:xfrm>
            <a:off x="1145750" y="4559808"/>
            <a:ext cx="1267638" cy="963655"/>
          </a:xfrm>
          <a:prstGeom prst="rect">
            <a:avLst/>
          </a:prstGeom>
          <a:noFill/>
          <a:ln>
            <a:noFill/>
          </a:ln>
        </p:spPr>
      </p:pic>
      <p:pic>
        <p:nvPicPr>
          <p:cNvPr id="2285" name="Google Shape;2285;p129"/>
          <p:cNvPicPr preferRelativeResize="0"/>
          <p:nvPr/>
        </p:nvPicPr>
        <p:blipFill rotWithShape="1">
          <a:blip r:embed="rId4">
            <a:alphaModFix/>
          </a:blip>
          <a:srcRect b="1276" l="0" r="0" t="1276"/>
          <a:stretch/>
        </p:blipFill>
        <p:spPr>
          <a:xfrm>
            <a:off x="1145750" y="5677992"/>
            <a:ext cx="1267638" cy="963655"/>
          </a:xfrm>
          <a:prstGeom prst="rect">
            <a:avLst/>
          </a:prstGeom>
          <a:noFill/>
          <a:ln>
            <a:noFill/>
          </a:ln>
        </p:spPr>
      </p:pic>
      <p:pic>
        <p:nvPicPr>
          <p:cNvPr id="2286" name="Google Shape;2286;p129"/>
          <p:cNvPicPr preferRelativeResize="0"/>
          <p:nvPr/>
        </p:nvPicPr>
        <p:blipFill rotWithShape="1">
          <a:blip r:embed="rId5">
            <a:alphaModFix/>
          </a:blip>
          <a:srcRect b="1276" l="0" r="0" t="1276"/>
          <a:stretch/>
        </p:blipFill>
        <p:spPr>
          <a:xfrm>
            <a:off x="1145750" y="6872808"/>
            <a:ext cx="1267638" cy="963655"/>
          </a:xfrm>
          <a:prstGeom prst="rect">
            <a:avLst/>
          </a:prstGeom>
          <a:noFill/>
          <a:ln>
            <a:noFill/>
          </a:ln>
        </p:spPr>
      </p:pic>
      <p:pic>
        <p:nvPicPr>
          <p:cNvPr id="2287" name="Google Shape;2287;p129"/>
          <p:cNvPicPr preferRelativeResize="0"/>
          <p:nvPr/>
        </p:nvPicPr>
        <p:blipFill rotWithShape="1">
          <a:blip r:embed="rId6">
            <a:alphaModFix/>
          </a:blip>
          <a:srcRect b="1276" l="0" r="0" t="1276"/>
          <a:stretch/>
        </p:blipFill>
        <p:spPr>
          <a:xfrm>
            <a:off x="1145750" y="7997952"/>
            <a:ext cx="1267638" cy="963655"/>
          </a:xfrm>
          <a:prstGeom prst="rect">
            <a:avLst/>
          </a:prstGeom>
          <a:noFill/>
          <a:ln>
            <a:noFill/>
          </a:ln>
        </p:spPr>
      </p:pic>
      <p:pic>
        <p:nvPicPr>
          <p:cNvPr id="2288" name="Google Shape;2288;p129"/>
          <p:cNvPicPr preferRelativeResize="0"/>
          <p:nvPr/>
        </p:nvPicPr>
        <p:blipFill rotWithShape="1">
          <a:blip r:embed="rId7">
            <a:alphaModFix/>
          </a:blip>
          <a:srcRect b="1276" l="0" r="0" t="1276"/>
          <a:stretch/>
        </p:blipFill>
        <p:spPr>
          <a:xfrm>
            <a:off x="1145750" y="9168384"/>
            <a:ext cx="1267638" cy="963655"/>
          </a:xfrm>
          <a:prstGeom prst="rect">
            <a:avLst/>
          </a:prstGeom>
          <a:noFill/>
          <a:ln>
            <a:noFill/>
          </a:ln>
        </p:spPr>
      </p:pic>
      <p:pic>
        <p:nvPicPr>
          <p:cNvPr id="2289" name="Google Shape;2289;p129"/>
          <p:cNvPicPr preferRelativeResize="0"/>
          <p:nvPr/>
        </p:nvPicPr>
        <p:blipFill rotWithShape="1">
          <a:blip r:embed="rId8">
            <a:alphaModFix/>
          </a:blip>
          <a:srcRect b="1276" l="0" r="0" t="1276"/>
          <a:stretch/>
        </p:blipFill>
        <p:spPr>
          <a:xfrm>
            <a:off x="1145750" y="10338816"/>
            <a:ext cx="1267638" cy="963655"/>
          </a:xfrm>
          <a:prstGeom prst="rect">
            <a:avLst/>
          </a:prstGeom>
          <a:noFill/>
          <a:ln>
            <a:noFill/>
          </a:ln>
        </p:spPr>
      </p:pic>
      <p:pic>
        <p:nvPicPr>
          <p:cNvPr id="2290" name="Google Shape;2290;p129"/>
          <p:cNvPicPr preferRelativeResize="0"/>
          <p:nvPr/>
        </p:nvPicPr>
        <p:blipFill rotWithShape="1">
          <a:blip r:embed="rId9">
            <a:alphaModFix/>
          </a:blip>
          <a:srcRect b="1276" l="0" r="0" t="1276"/>
          <a:stretch/>
        </p:blipFill>
        <p:spPr>
          <a:xfrm>
            <a:off x="1145750" y="11505768"/>
            <a:ext cx="1267638" cy="963655"/>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7. Fist to Five">
  <p:cSld name="CUSTOM_2_3_1_1_3_1_1_2_1_1_1_1">
    <p:spTree>
      <p:nvGrpSpPr>
        <p:cNvPr id="2291" name="Shape 2291"/>
        <p:cNvGrpSpPr/>
        <p:nvPr/>
      </p:nvGrpSpPr>
      <p:grpSpPr>
        <a:xfrm>
          <a:off x="0" y="0"/>
          <a:ext cx="0" cy="0"/>
          <a:chOff x="0" y="0"/>
          <a:chExt cx="0" cy="0"/>
        </a:xfrm>
      </p:grpSpPr>
      <p:pic>
        <p:nvPicPr>
          <p:cNvPr id="2292" name="Google Shape;2292;p130"/>
          <p:cNvPicPr preferRelativeResize="0"/>
          <p:nvPr/>
        </p:nvPicPr>
        <p:blipFill rotWithShape="1">
          <a:blip r:embed="rId2">
            <a:alphaModFix/>
          </a:blip>
          <a:srcRect b="59" l="0" r="0" t="59"/>
          <a:stretch/>
        </p:blipFill>
        <p:spPr>
          <a:xfrm>
            <a:off x="731329" y="733016"/>
            <a:ext cx="22914989" cy="12246791"/>
          </a:xfrm>
          <a:prstGeom prst="rect">
            <a:avLst/>
          </a:prstGeom>
          <a:noFill/>
          <a:ln>
            <a:noFill/>
          </a:ln>
        </p:spPr>
      </p:pic>
      <p:sp>
        <p:nvSpPr>
          <p:cNvPr id="2293" name="Google Shape;2293;p130"/>
          <p:cNvSpPr txBox="1"/>
          <p:nvPr>
            <p:ph type="title"/>
          </p:nvPr>
        </p:nvSpPr>
        <p:spPr>
          <a:xfrm>
            <a:off x="731409" y="8818867"/>
            <a:ext cx="22914900" cy="4164000"/>
          </a:xfrm>
          <a:prstGeom prst="rect">
            <a:avLst/>
          </a:prstGeom>
          <a:noFill/>
          <a:ln>
            <a:noFill/>
          </a:ln>
        </p:spPr>
        <p:txBody>
          <a:bodyPr anchorCtr="0" anchor="t" bIns="243750" lIns="243750" spcFirstLastPara="1" rIns="243750" wrap="square" tIns="243750">
            <a:noAutofit/>
          </a:bodyPr>
          <a:lstStyle>
            <a:lvl1pPr lvl="0" rtl="0" algn="ctr">
              <a:spcBef>
                <a:spcPts val="0"/>
              </a:spcBef>
              <a:spcAft>
                <a:spcPts val="0"/>
              </a:spcAft>
              <a:buNone/>
              <a:defRPr sz="8000">
                <a:latin typeface="Roboto Light"/>
                <a:ea typeface="Roboto Light"/>
                <a:cs typeface="Roboto Light"/>
                <a:sym typeface="Roboto Light"/>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294" name="Google Shape;2294;p130"/>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2295" name="Google Shape;2295;p130"/>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2296" name="Google Shape;2296;p130"/>
          <p:cNvPicPr preferRelativeResize="0"/>
          <p:nvPr/>
        </p:nvPicPr>
        <p:blipFill>
          <a:blip r:embed="rId3">
            <a:alphaModFix/>
          </a:blip>
          <a:stretch>
            <a:fillRect/>
          </a:stretch>
        </p:blipFill>
        <p:spPr>
          <a:xfrm>
            <a:off x="2206222" y="2052600"/>
            <a:ext cx="19965206" cy="4949711"/>
          </a:xfrm>
          <a:prstGeom prst="rect">
            <a:avLst/>
          </a:prstGeom>
          <a:noFill/>
          <a:ln>
            <a:noFill/>
          </a:ln>
        </p:spPr>
      </p:pic>
      <p:sp>
        <p:nvSpPr>
          <p:cNvPr id="2297" name="Google Shape;2297;p130"/>
          <p:cNvSpPr txBox="1"/>
          <p:nvPr/>
        </p:nvSpPr>
        <p:spPr>
          <a:xfrm>
            <a:off x="539926" y="7344909"/>
            <a:ext cx="22914900" cy="989700"/>
          </a:xfrm>
          <a:prstGeom prst="rect">
            <a:avLst/>
          </a:prstGeom>
          <a:noFill/>
          <a:ln>
            <a:noFill/>
          </a:ln>
        </p:spPr>
        <p:txBody>
          <a:bodyPr anchorCtr="0" anchor="t" bIns="243750" lIns="0" spcFirstLastPara="1" rIns="0" wrap="square" tIns="243750">
            <a:noAutofit/>
          </a:bodyPr>
          <a:lstStyle/>
          <a:p>
            <a:pPr indent="0" lvl="0" marL="0" rtl="0" algn="ctr">
              <a:lnSpc>
                <a:spcPct val="110000"/>
              </a:lnSpc>
              <a:spcBef>
                <a:spcPts val="0"/>
              </a:spcBef>
              <a:spcAft>
                <a:spcPts val="0"/>
              </a:spcAft>
              <a:buNone/>
            </a:pPr>
            <a:r>
              <a:rPr lang="en-US" sz="6400">
                <a:latin typeface="Roboto Medium"/>
                <a:ea typeface="Roboto Medium"/>
                <a:cs typeface="Roboto Medium"/>
                <a:sym typeface="Roboto Medium"/>
              </a:rPr>
              <a:t>FIST TO FIVE:</a:t>
            </a:r>
            <a:endParaRPr sz="6400">
              <a:latin typeface="Roboto Medium"/>
              <a:ea typeface="Roboto Medium"/>
              <a:cs typeface="Roboto Medium"/>
              <a:sym typeface="Roboto Medium"/>
            </a:endParaRPr>
          </a:p>
        </p:txBody>
      </p:sp>
      <p:cxnSp>
        <p:nvCxnSpPr>
          <p:cNvPr id="2298" name="Google Shape;2298;p130"/>
          <p:cNvCxnSpPr/>
          <p:nvPr/>
        </p:nvCxnSpPr>
        <p:spPr>
          <a:xfrm>
            <a:off x="6146399" y="8818867"/>
            <a:ext cx="120849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8. Review">
  <p:cSld name="CUSTOM_17_2_1_2_1">
    <p:spTree>
      <p:nvGrpSpPr>
        <p:cNvPr id="2299" name="Shape 2299"/>
        <p:cNvGrpSpPr/>
        <p:nvPr/>
      </p:nvGrpSpPr>
      <p:grpSpPr>
        <a:xfrm>
          <a:off x="0" y="0"/>
          <a:ext cx="0" cy="0"/>
          <a:chOff x="0" y="0"/>
          <a:chExt cx="0" cy="0"/>
        </a:xfrm>
      </p:grpSpPr>
      <p:pic>
        <p:nvPicPr>
          <p:cNvPr id="2300" name="Google Shape;2300;p131"/>
          <p:cNvPicPr preferRelativeResize="0"/>
          <p:nvPr/>
        </p:nvPicPr>
        <p:blipFill rotWithShape="1">
          <a:blip r:embed="rId2">
            <a:alphaModFix/>
          </a:blip>
          <a:srcRect b="2498" l="0" r="0" t="2489"/>
          <a:stretch/>
        </p:blipFill>
        <p:spPr>
          <a:xfrm>
            <a:off x="731329" y="733016"/>
            <a:ext cx="22914989" cy="12249978"/>
          </a:xfrm>
          <a:prstGeom prst="rect">
            <a:avLst/>
          </a:prstGeom>
          <a:noFill/>
          <a:ln>
            <a:noFill/>
          </a:ln>
        </p:spPr>
      </p:pic>
      <p:sp>
        <p:nvSpPr>
          <p:cNvPr id="2301" name="Google Shape;2301;p131"/>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2302" name="Google Shape;2302;p131"/>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303" name="Google Shape;2303;p131"/>
          <p:cNvSpPr txBox="1"/>
          <p:nvPr/>
        </p:nvSpPr>
        <p:spPr>
          <a:xfrm>
            <a:off x="731409" y="7682067"/>
            <a:ext cx="22914900" cy="2112900"/>
          </a:xfrm>
          <a:prstGeom prst="rect">
            <a:avLst/>
          </a:prstGeom>
          <a:noFill/>
          <a:ln>
            <a:noFill/>
          </a:ln>
        </p:spPr>
        <p:txBody>
          <a:bodyPr anchorCtr="0" anchor="t" bIns="243750" lIns="243750" spcFirstLastPara="1" rIns="243750" wrap="square" tIns="243750">
            <a:noAutofit/>
          </a:bodyPr>
          <a:lstStyle/>
          <a:p>
            <a:pPr indent="0" lvl="0" marL="0" rtl="0" algn="ctr">
              <a:spcBef>
                <a:spcPts val="0"/>
              </a:spcBef>
              <a:spcAft>
                <a:spcPts val="0"/>
              </a:spcAft>
              <a:buNone/>
            </a:pPr>
            <a:r>
              <a:rPr lang="en-US" sz="9600">
                <a:latin typeface="Roboto Medium"/>
                <a:ea typeface="Roboto Medium"/>
                <a:cs typeface="Roboto Medium"/>
                <a:sym typeface="Roboto Medium"/>
              </a:rPr>
              <a:t>Time’s Up! </a:t>
            </a:r>
            <a:r>
              <a:rPr lang="en-US" sz="9600">
                <a:latin typeface="Roboto Light"/>
                <a:ea typeface="Roboto Light"/>
                <a:cs typeface="Roboto Light"/>
                <a:sym typeface="Roboto Light"/>
              </a:rPr>
              <a:t>Let’s Review.</a:t>
            </a:r>
            <a:endParaRPr sz="9600">
              <a:latin typeface="Roboto Light"/>
              <a:ea typeface="Roboto Light"/>
              <a:cs typeface="Roboto Light"/>
              <a:sym typeface="Roboto Light"/>
            </a:endParaRPr>
          </a:p>
        </p:txBody>
      </p:sp>
      <p:pic>
        <p:nvPicPr>
          <p:cNvPr id="2304" name="Google Shape;2304;p131"/>
          <p:cNvPicPr preferRelativeResize="0"/>
          <p:nvPr/>
        </p:nvPicPr>
        <p:blipFill>
          <a:blip r:embed="rId3">
            <a:alphaModFix/>
          </a:blip>
          <a:stretch>
            <a:fillRect/>
          </a:stretch>
        </p:blipFill>
        <p:spPr>
          <a:xfrm>
            <a:off x="10559806" y="3048000"/>
            <a:ext cx="3258038" cy="4368660"/>
          </a:xfrm>
          <a:prstGeom prst="rect">
            <a:avLst/>
          </a:prstGeom>
          <a:noFill/>
          <a:ln>
            <a:noFill/>
          </a:ln>
        </p:spPr>
      </p:pic>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9. Take a Break 1">
  <p:cSld name="CUSTOM">
    <p:spTree>
      <p:nvGrpSpPr>
        <p:cNvPr id="2305" name="Shape 2305"/>
        <p:cNvGrpSpPr/>
        <p:nvPr/>
      </p:nvGrpSpPr>
      <p:grpSpPr>
        <a:xfrm>
          <a:off x="0" y="0"/>
          <a:ext cx="0" cy="0"/>
          <a:chOff x="0" y="0"/>
          <a:chExt cx="0" cy="0"/>
        </a:xfrm>
      </p:grpSpPr>
      <p:sp>
        <p:nvSpPr>
          <p:cNvPr id="2306" name="Google Shape;2306;p132"/>
          <p:cNvSpPr txBox="1"/>
          <p:nvPr>
            <p:ph idx="12" type="sldNum"/>
          </p:nvPr>
        </p:nvSpPr>
        <p:spPr>
          <a:xfrm>
            <a:off x="22812148" y="12666269"/>
            <a:ext cx="1462800" cy="1049700"/>
          </a:xfrm>
          <a:prstGeom prst="rect">
            <a:avLst/>
          </a:prstGeom>
        </p:spPr>
        <p:txBody>
          <a:bodyPr anchorCtr="0" anchor="t" bIns="243750" lIns="243750" spcFirstLastPara="1" rIns="243750" wrap="square" tIns="24375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pic>
        <p:nvPicPr>
          <p:cNvPr id="2307" name="Google Shape;2307;p132"/>
          <p:cNvPicPr preferRelativeResize="0"/>
          <p:nvPr/>
        </p:nvPicPr>
        <p:blipFill>
          <a:blip r:embed="rId2">
            <a:alphaModFix/>
          </a:blip>
          <a:stretch>
            <a:fillRect/>
          </a:stretch>
        </p:blipFill>
        <p:spPr>
          <a:xfrm>
            <a:off x="-114370" y="-64333"/>
            <a:ext cx="24606389" cy="13841059"/>
          </a:xfrm>
          <a:prstGeom prst="rect">
            <a:avLst/>
          </a:prstGeom>
          <a:noFill/>
          <a:ln>
            <a:noFill/>
          </a:ln>
        </p:spPr>
      </p:pic>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0. Take a Break 2">
  <p:cSld name="CUSTOM_1">
    <p:spTree>
      <p:nvGrpSpPr>
        <p:cNvPr id="2308" name="Shape 2308"/>
        <p:cNvGrpSpPr/>
        <p:nvPr/>
      </p:nvGrpSpPr>
      <p:grpSpPr>
        <a:xfrm>
          <a:off x="0" y="0"/>
          <a:ext cx="0" cy="0"/>
          <a:chOff x="0" y="0"/>
          <a:chExt cx="0" cy="0"/>
        </a:xfrm>
      </p:grpSpPr>
      <p:sp>
        <p:nvSpPr>
          <p:cNvPr id="2309" name="Google Shape;2309;p133"/>
          <p:cNvSpPr txBox="1"/>
          <p:nvPr>
            <p:ph idx="12" type="sldNum"/>
          </p:nvPr>
        </p:nvSpPr>
        <p:spPr>
          <a:xfrm>
            <a:off x="22812148" y="12666269"/>
            <a:ext cx="1462800" cy="1049700"/>
          </a:xfrm>
          <a:prstGeom prst="rect">
            <a:avLst/>
          </a:prstGeom>
        </p:spPr>
        <p:txBody>
          <a:bodyPr anchorCtr="0" anchor="t" bIns="243750" lIns="243750" spcFirstLastPara="1" rIns="243750" wrap="square" tIns="24375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pic>
        <p:nvPicPr>
          <p:cNvPr id="2310" name="Google Shape;2310;p133"/>
          <p:cNvPicPr preferRelativeResize="0"/>
          <p:nvPr/>
        </p:nvPicPr>
        <p:blipFill rotWithShape="1">
          <a:blip r:embed="rId2">
            <a:alphaModFix/>
          </a:blip>
          <a:srcRect b="0" l="0" r="0" t="0"/>
          <a:stretch/>
        </p:blipFill>
        <p:spPr>
          <a:xfrm>
            <a:off x="0" y="0"/>
            <a:ext cx="24377573" cy="13712428"/>
          </a:xfrm>
          <a:prstGeom prst="rect">
            <a:avLst/>
          </a:prstGeom>
          <a:noFill/>
          <a:ln>
            <a:noFill/>
          </a:ln>
        </p:spPr>
      </p:pic>
      <p:sp>
        <p:nvSpPr>
          <p:cNvPr id="2311" name="Google Shape;2311;p133"/>
          <p:cNvSpPr txBox="1"/>
          <p:nvPr/>
        </p:nvSpPr>
        <p:spPr>
          <a:xfrm>
            <a:off x="-67" y="1097067"/>
            <a:ext cx="24377700" cy="2112900"/>
          </a:xfrm>
          <a:prstGeom prst="rect">
            <a:avLst/>
          </a:prstGeom>
          <a:noFill/>
          <a:ln>
            <a:noFill/>
          </a:ln>
        </p:spPr>
        <p:txBody>
          <a:bodyPr anchorCtr="0" anchor="t" bIns="243750" lIns="243750" spcFirstLastPara="1" rIns="243750" wrap="square" tIns="243750">
            <a:noAutofit/>
          </a:bodyPr>
          <a:lstStyle/>
          <a:p>
            <a:pPr indent="0" lvl="0" marL="0" rtl="0" algn="ctr">
              <a:spcBef>
                <a:spcPts val="0"/>
              </a:spcBef>
              <a:spcAft>
                <a:spcPts val="0"/>
              </a:spcAft>
              <a:buNone/>
            </a:pPr>
            <a:r>
              <a:rPr lang="en-US" sz="12800">
                <a:latin typeface="Roboto Light"/>
                <a:ea typeface="Roboto Light"/>
                <a:cs typeface="Roboto Light"/>
                <a:sym typeface="Roboto Light"/>
              </a:rPr>
              <a:t>Take a Break!</a:t>
            </a:r>
            <a:endParaRPr sz="12800">
              <a:latin typeface="Roboto Light"/>
              <a:ea typeface="Roboto Light"/>
              <a:cs typeface="Roboto Light"/>
              <a:sym typeface="Roboto Light"/>
            </a:endParaRPr>
          </a:p>
        </p:txBody>
      </p:sp>
      <p:cxnSp>
        <p:nvCxnSpPr>
          <p:cNvPr id="2312" name="Google Shape;2312;p133"/>
          <p:cNvCxnSpPr/>
          <p:nvPr/>
        </p:nvCxnSpPr>
        <p:spPr>
          <a:xfrm>
            <a:off x="6146399" y="3916000"/>
            <a:ext cx="120849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Call Attention Slide">
  <p:cSld name="CUSTOM_2_3_1_1_3_1_1_2_1_1">
    <p:spTree>
      <p:nvGrpSpPr>
        <p:cNvPr id="106" name="Shape 106"/>
        <p:cNvGrpSpPr/>
        <p:nvPr/>
      </p:nvGrpSpPr>
      <p:grpSpPr>
        <a:xfrm>
          <a:off x="0" y="0"/>
          <a:ext cx="0" cy="0"/>
          <a:chOff x="0" y="0"/>
          <a:chExt cx="0" cy="0"/>
        </a:xfrm>
      </p:grpSpPr>
      <p:pic>
        <p:nvPicPr>
          <p:cNvPr id="107" name="Google Shape;107;p15"/>
          <p:cNvPicPr preferRelativeResize="0"/>
          <p:nvPr/>
        </p:nvPicPr>
        <p:blipFill rotWithShape="1">
          <a:blip r:embed="rId2">
            <a:alphaModFix/>
          </a:blip>
          <a:srcRect b="2498" l="0" r="0" t="2489"/>
          <a:stretch/>
        </p:blipFill>
        <p:spPr>
          <a:xfrm>
            <a:off x="731329" y="733016"/>
            <a:ext cx="22914989" cy="12249978"/>
          </a:xfrm>
          <a:prstGeom prst="rect">
            <a:avLst/>
          </a:prstGeom>
          <a:noFill/>
          <a:ln>
            <a:noFill/>
          </a:ln>
        </p:spPr>
      </p:pic>
      <p:sp>
        <p:nvSpPr>
          <p:cNvPr id="108" name="Google Shape;108;p15"/>
          <p:cNvSpPr txBox="1"/>
          <p:nvPr>
            <p:ph type="title"/>
          </p:nvPr>
        </p:nvSpPr>
        <p:spPr>
          <a:xfrm>
            <a:off x="6782367" y="4121800"/>
            <a:ext cx="15383100" cy="6482400"/>
          </a:xfrm>
          <a:prstGeom prst="rect">
            <a:avLst/>
          </a:prstGeom>
          <a:noFill/>
          <a:ln>
            <a:noFill/>
          </a:ln>
        </p:spPr>
        <p:txBody>
          <a:bodyPr anchorCtr="0" anchor="t" bIns="243750" lIns="243750" spcFirstLastPara="1" rIns="243750" wrap="square" tIns="243750">
            <a:noAutofit/>
          </a:bodyPr>
          <a:lstStyle>
            <a:lvl1pPr lvl="0" rtl="0">
              <a:spcBef>
                <a:spcPts val="0"/>
              </a:spcBef>
              <a:spcAft>
                <a:spcPts val="0"/>
              </a:spcAft>
              <a:buNone/>
              <a:defRPr sz="96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109" name="Google Shape;109;p15"/>
          <p:cNvPicPr preferRelativeResize="0"/>
          <p:nvPr/>
        </p:nvPicPr>
        <p:blipFill rotWithShape="1">
          <a:blip r:embed="rId3">
            <a:alphaModFix/>
          </a:blip>
          <a:srcRect b="0" l="139" r="149" t="0"/>
          <a:stretch/>
        </p:blipFill>
        <p:spPr>
          <a:xfrm>
            <a:off x="3354260" y="3554200"/>
            <a:ext cx="3656648" cy="5338703"/>
          </a:xfrm>
          <a:prstGeom prst="rect">
            <a:avLst/>
          </a:prstGeom>
          <a:noFill/>
          <a:ln>
            <a:noFill/>
          </a:ln>
        </p:spPr>
      </p:pic>
      <p:sp>
        <p:nvSpPr>
          <p:cNvPr id="110" name="Google Shape;110;p15"/>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111" name="Google Shape;111;p15"/>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7. The End">
  <p:cSld name="CUSTOM_7">
    <p:spTree>
      <p:nvGrpSpPr>
        <p:cNvPr id="2313" name="Shape 2313"/>
        <p:cNvGrpSpPr/>
        <p:nvPr/>
      </p:nvGrpSpPr>
      <p:grpSpPr>
        <a:xfrm>
          <a:off x="0" y="0"/>
          <a:ext cx="0" cy="0"/>
          <a:chOff x="0" y="0"/>
          <a:chExt cx="0" cy="0"/>
        </a:xfrm>
      </p:grpSpPr>
      <p:pic>
        <p:nvPicPr>
          <p:cNvPr id="2314" name="Google Shape;2314;p134"/>
          <p:cNvPicPr preferRelativeResize="0"/>
          <p:nvPr/>
        </p:nvPicPr>
        <p:blipFill rotWithShape="1">
          <a:blip r:embed="rId2">
            <a:alphaModFix/>
          </a:blip>
          <a:srcRect b="2498" l="0" r="0" t="2489"/>
          <a:stretch/>
        </p:blipFill>
        <p:spPr>
          <a:xfrm>
            <a:off x="731329" y="733016"/>
            <a:ext cx="22914989" cy="12249978"/>
          </a:xfrm>
          <a:prstGeom prst="rect">
            <a:avLst/>
          </a:prstGeom>
          <a:noFill/>
          <a:ln>
            <a:noFill/>
          </a:ln>
        </p:spPr>
      </p:pic>
      <p:sp>
        <p:nvSpPr>
          <p:cNvPr id="2315" name="Google Shape;2315;p134"/>
          <p:cNvSpPr txBox="1"/>
          <p:nvPr/>
        </p:nvSpPr>
        <p:spPr>
          <a:xfrm>
            <a:off x="22948089" y="13219200"/>
            <a:ext cx="698100" cy="281700"/>
          </a:xfrm>
          <a:prstGeom prst="rect">
            <a:avLst/>
          </a:prstGeom>
          <a:noFill/>
          <a:ln>
            <a:noFill/>
          </a:ln>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sz="1600"/>
              <a:t>‹#›</a:t>
            </a:fld>
            <a:endParaRPr sz="1600"/>
          </a:p>
        </p:txBody>
      </p:sp>
      <p:sp>
        <p:nvSpPr>
          <p:cNvPr id="2316" name="Google Shape;2316;p134"/>
          <p:cNvSpPr txBox="1"/>
          <p:nvPr/>
        </p:nvSpPr>
        <p:spPr>
          <a:xfrm>
            <a:off x="-32791" y="13111067"/>
            <a:ext cx="21252900" cy="604800"/>
          </a:xfrm>
          <a:prstGeom prst="rect">
            <a:avLst/>
          </a:prstGeom>
          <a:noFill/>
          <a:ln>
            <a:noFill/>
          </a:ln>
        </p:spPr>
        <p:txBody>
          <a:bodyPr anchorCtr="0" anchor="t" bIns="0" lIns="731350" spcFirstLastPara="1" rIns="0" wrap="square" tIns="121850">
            <a:noAutofit/>
          </a:bodyPr>
          <a:lstStyle/>
          <a:p>
            <a:pPr indent="0" lvl="0" marL="0" rtl="0" algn="l">
              <a:spcBef>
                <a:spcPts val="0"/>
              </a:spcBef>
              <a:spcAft>
                <a:spcPts val="0"/>
              </a:spcAft>
              <a:buNone/>
            </a:pPr>
            <a:r>
              <a:t/>
            </a:r>
            <a:endParaRPr sz="1900"/>
          </a:p>
        </p:txBody>
      </p:sp>
      <p:pic>
        <p:nvPicPr>
          <p:cNvPr id="2317" name="Google Shape;2317;p134"/>
          <p:cNvPicPr preferRelativeResize="0"/>
          <p:nvPr/>
        </p:nvPicPr>
        <p:blipFill>
          <a:blip r:embed="rId3">
            <a:alphaModFix/>
          </a:blip>
          <a:stretch>
            <a:fillRect/>
          </a:stretch>
        </p:blipFill>
        <p:spPr>
          <a:xfrm>
            <a:off x="5461509" y="1323033"/>
            <a:ext cx="13454633" cy="11067052"/>
          </a:xfrm>
          <a:prstGeom prst="rect">
            <a:avLst/>
          </a:prstGeom>
          <a:noFill/>
          <a:ln>
            <a:noFill/>
          </a:ln>
          <a:effectLst>
            <a:outerShdw blurRad="57150" rotWithShape="0" algn="bl" dir="5400000" dist="19050">
              <a:srgbClr val="000000">
                <a:alpha val="50000"/>
              </a:srgbClr>
            </a:outerShdw>
          </a:effectLst>
        </p:spPr>
      </p:pic>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1. Take a Break 1">
  <p:cSld name="CUSTOM_9">
    <p:spTree>
      <p:nvGrpSpPr>
        <p:cNvPr id="2318" name="Shape 2318"/>
        <p:cNvGrpSpPr/>
        <p:nvPr/>
      </p:nvGrpSpPr>
      <p:grpSpPr>
        <a:xfrm>
          <a:off x="0" y="0"/>
          <a:ext cx="0" cy="0"/>
          <a:chOff x="0" y="0"/>
          <a:chExt cx="0" cy="0"/>
        </a:xfrm>
      </p:grpSpPr>
      <p:sp>
        <p:nvSpPr>
          <p:cNvPr id="2319" name="Google Shape;2319;p135"/>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pic>
        <p:nvPicPr>
          <p:cNvPr id="2320" name="Google Shape;2320;p135"/>
          <p:cNvPicPr preferRelativeResize="0"/>
          <p:nvPr/>
        </p:nvPicPr>
        <p:blipFill>
          <a:blip r:embed="rId2">
            <a:alphaModFix/>
          </a:blip>
          <a:stretch>
            <a:fillRect/>
          </a:stretch>
        </p:blipFill>
        <p:spPr>
          <a:xfrm>
            <a:off x="-114370" y="-64333"/>
            <a:ext cx="24606389" cy="13841059"/>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Instructor Demonstration">
  <p:cSld name="CUSTOM_2_3_1_1_1_1_1_2_1_2_1_2">
    <p:spTree>
      <p:nvGrpSpPr>
        <p:cNvPr id="112" name="Shape 112"/>
        <p:cNvGrpSpPr/>
        <p:nvPr/>
      </p:nvGrpSpPr>
      <p:grpSpPr>
        <a:xfrm>
          <a:off x="0" y="0"/>
          <a:ext cx="0" cy="0"/>
          <a:chOff x="0" y="0"/>
          <a:chExt cx="0" cy="0"/>
        </a:xfrm>
      </p:grpSpPr>
      <p:pic>
        <p:nvPicPr>
          <p:cNvPr id="113" name="Google Shape;113;p16"/>
          <p:cNvPicPr preferRelativeResize="0"/>
          <p:nvPr/>
        </p:nvPicPr>
        <p:blipFill rotWithShape="1">
          <a:blip r:embed="rId2">
            <a:alphaModFix/>
          </a:blip>
          <a:srcRect b="59" l="0" r="0" t="59"/>
          <a:stretch/>
        </p:blipFill>
        <p:spPr>
          <a:xfrm>
            <a:off x="731329" y="733016"/>
            <a:ext cx="22914989" cy="12246791"/>
          </a:xfrm>
          <a:prstGeom prst="rect">
            <a:avLst/>
          </a:prstGeom>
          <a:noFill/>
          <a:ln>
            <a:noFill/>
          </a:ln>
        </p:spPr>
      </p:pic>
      <p:sp>
        <p:nvSpPr>
          <p:cNvPr id="114" name="Google Shape;114;p16"/>
          <p:cNvSpPr/>
          <p:nvPr/>
        </p:nvSpPr>
        <p:spPr>
          <a:xfrm>
            <a:off x="-19595" y="0"/>
            <a:ext cx="24414300" cy="732000"/>
          </a:xfrm>
          <a:prstGeom prst="rect">
            <a:avLst/>
          </a:prstGeom>
          <a:solidFill>
            <a:srgbClr val="FFFFFF"/>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sz="3700"/>
          </a:p>
        </p:txBody>
      </p:sp>
      <p:sp>
        <p:nvSpPr>
          <p:cNvPr id="115" name="Google Shape;115;p16"/>
          <p:cNvSpPr/>
          <p:nvPr/>
        </p:nvSpPr>
        <p:spPr>
          <a:xfrm>
            <a:off x="730210" y="10152267"/>
            <a:ext cx="22917300" cy="2832000"/>
          </a:xfrm>
          <a:prstGeom prst="rect">
            <a:avLst/>
          </a:prstGeom>
          <a:solidFill>
            <a:srgbClr val="00000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16" name="Google Shape;116;p16"/>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117" name="Google Shape;117;p16"/>
          <p:cNvSpPr txBox="1"/>
          <p:nvPr/>
        </p:nvSpPr>
        <p:spPr>
          <a:xfrm>
            <a:off x="646632" y="10387584"/>
            <a:ext cx="23748300" cy="1140000"/>
          </a:xfrm>
          <a:prstGeom prst="rect">
            <a:avLst/>
          </a:prstGeom>
          <a:noFill/>
          <a:ln>
            <a:noFill/>
          </a:ln>
        </p:spPr>
        <p:txBody>
          <a:bodyPr anchorCtr="0" anchor="t" bIns="243750" lIns="0" spcFirstLastPara="1" rIns="2437975" wrap="square" tIns="243750">
            <a:noAutofit/>
          </a:bodyPr>
          <a:lstStyle/>
          <a:p>
            <a:pPr indent="0" lvl="0" marL="0" rtl="0" algn="r">
              <a:spcBef>
                <a:spcPts val="0"/>
              </a:spcBef>
              <a:spcAft>
                <a:spcPts val="0"/>
              </a:spcAft>
              <a:buNone/>
            </a:pPr>
            <a:r>
              <a:rPr lang="en-US" sz="7200">
                <a:solidFill>
                  <a:srgbClr val="FFFFFF"/>
                </a:solidFill>
                <a:latin typeface="Roboto Light"/>
                <a:ea typeface="Roboto Light"/>
                <a:cs typeface="Roboto Light"/>
                <a:sym typeface="Roboto Light"/>
              </a:rPr>
              <a:t>Instructor Demonstration</a:t>
            </a:r>
            <a:endParaRPr sz="7200">
              <a:solidFill>
                <a:srgbClr val="FFFFFF"/>
              </a:solidFill>
              <a:latin typeface="Roboto Light"/>
              <a:ea typeface="Roboto Light"/>
              <a:cs typeface="Roboto Light"/>
              <a:sym typeface="Roboto Light"/>
            </a:endParaRPr>
          </a:p>
        </p:txBody>
      </p:sp>
      <p:sp>
        <p:nvSpPr>
          <p:cNvPr id="118" name="Google Shape;118;p16"/>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119" name="Google Shape;119;p16"/>
          <p:cNvPicPr preferRelativeResize="0"/>
          <p:nvPr/>
        </p:nvPicPr>
        <p:blipFill rotWithShape="1">
          <a:blip r:embed="rId3">
            <a:alphaModFix/>
          </a:blip>
          <a:srcRect b="0" l="0" r="0" t="0"/>
          <a:stretch/>
        </p:blipFill>
        <p:spPr>
          <a:xfrm>
            <a:off x="1092949" y="-609600"/>
            <a:ext cx="22754797" cy="10835640"/>
          </a:xfrm>
          <a:prstGeom prst="rect">
            <a:avLst/>
          </a:prstGeom>
          <a:noFill/>
          <a:ln>
            <a:noFill/>
          </a:ln>
        </p:spPr>
      </p:pic>
      <p:sp>
        <p:nvSpPr>
          <p:cNvPr id="120" name="Google Shape;120;p16"/>
          <p:cNvSpPr txBox="1"/>
          <p:nvPr>
            <p:ph type="title"/>
          </p:nvPr>
        </p:nvSpPr>
        <p:spPr>
          <a:xfrm>
            <a:off x="-269530" y="11698667"/>
            <a:ext cx="24663900" cy="1285500"/>
          </a:xfrm>
          <a:prstGeom prst="rect">
            <a:avLst/>
          </a:prstGeom>
          <a:noFill/>
          <a:ln>
            <a:noFill/>
          </a:ln>
        </p:spPr>
        <p:txBody>
          <a:bodyPr anchorCtr="0" anchor="t" bIns="0" lIns="1219000" spcFirstLastPara="1" rIns="2437975" wrap="square" tIns="24325">
            <a:noAutofit/>
          </a:bodyPr>
          <a:lstStyle>
            <a:lvl1pPr lvl="0" rtl="0" algn="r">
              <a:spcBef>
                <a:spcPts val="0"/>
              </a:spcBef>
              <a:spcAft>
                <a:spcPts val="0"/>
              </a:spcAft>
              <a:buNone/>
              <a:defRPr sz="4800">
                <a:solidFill>
                  <a:srgbClr val="FFFFFF"/>
                </a:solidFill>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Activity">
  <p:cSld name="CUSTOM_2_3_1_1_1_1_1_2_1_2_1_1_1_1">
    <p:spTree>
      <p:nvGrpSpPr>
        <p:cNvPr id="121" name="Shape 121"/>
        <p:cNvGrpSpPr/>
        <p:nvPr/>
      </p:nvGrpSpPr>
      <p:grpSpPr>
        <a:xfrm>
          <a:off x="0" y="0"/>
          <a:ext cx="0" cy="0"/>
          <a:chOff x="0" y="0"/>
          <a:chExt cx="0" cy="0"/>
        </a:xfrm>
      </p:grpSpPr>
      <p:pic>
        <p:nvPicPr>
          <p:cNvPr id="122" name="Google Shape;122;p17"/>
          <p:cNvPicPr preferRelativeResize="0"/>
          <p:nvPr/>
        </p:nvPicPr>
        <p:blipFill rotWithShape="1">
          <a:blip r:embed="rId2">
            <a:alphaModFix/>
          </a:blip>
          <a:srcRect b="59" l="0" r="0" t="59"/>
          <a:stretch/>
        </p:blipFill>
        <p:spPr>
          <a:xfrm>
            <a:off x="731329" y="733016"/>
            <a:ext cx="22914989" cy="12246791"/>
          </a:xfrm>
          <a:prstGeom prst="rect">
            <a:avLst/>
          </a:prstGeom>
          <a:noFill/>
          <a:ln>
            <a:noFill/>
          </a:ln>
        </p:spPr>
      </p:pic>
      <p:sp>
        <p:nvSpPr>
          <p:cNvPr id="123" name="Google Shape;123;p17"/>
          <p:cNvSpPr/>
          <p:nvPr/>
        </p:nvSpPr>
        <p:spPr>
          <a:xfrm>
            <a:off x="730210" y="10152267"/>
            <a:ext cx="22917300" cy="2832000"/>
          </a:xfrm>
          <a:prstGeom prst="rect">
            <a:avLst/>
          </a:prstGeom>
          <a:solidFill>
            <a:srgbClr val="00000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pic>
        <p:nvPicPr>
          <p:cNvPr id="124" name="Google Shape;124;p17"/>
          <p:cNvPicPr preferRelativeResize="0"/>
          <p:nvPr/>
        </p:nvPicPr>
        <p:blipFill>
          <a:blip r:embed="rId3">
            <a:alphaModFix/>
          </a:blip>
          <a:stretch>
            <a:fillRect/>
          </a:stretch>
        </p:blipFill>
        <p:spPr>
          <a:xfrm>
            <a:off x="21493494" y="10600400"/>
            <a:ext cx="1462660" cy="1935211"/>
          </a:xfrm>
          <a:prstGeom prst="rect">
            <a:avLst/>
          </a:prstGeom>
          <a:noFill/>
          <a:ln>
            <a:noFill/>
          </a:ln>
        </p:spPr>
      </p:pic>
      <p:sp>
        <p:nvSpPr>
          <p:cNvPr id="125" name="Google Shape;125;p17"/>
          <p:cNvSpPr txBox="1"/>
          <p:nvPr>
            <p:ph type="title"/>
          </p:nvPr>
        </p:nvSpPr>
        <p:spPr>
          <a:xfrm>
            <a:off x="-269530" y="11292267"/>
            <a:ext cx="23914500" cy="1692000"/>
          </a:xfrm>
          <a:prstGeom prst="rect">
            <a:avLst/>
          </a:prstGeom>
          <a:noFill/>
          <a:ln>
            <a:noFill/>
          </a:ln>
        </p:spPr>
        <p:txBody>
          <a:bodyPr anchorCtr="0" anchor="t" bIns="0" lIns="1219000" spcFirstLastPara="1" rIns="2681725" wrap="square" tIns="24325">
            <a:noAutofit/>
          </a:bodyPr>
          <a:lstStyle>
            <a:lvl1pPr lvl="0" rtl="0" algn="r">
              <a:spcBef>
                <a:spcPts val="0"/>
              </a:spcBef>
              <a:spcAft>
                <a:spcPts val="0"/>
              </a:spcAft>
              <a:buNone/>
              <a:defRPr sz="4800">
                <a:solidFill>
                  <a:srgbClr val="FFFFFF"/>
                </a:solidFill>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26" name="Google Shape;126;p17"/>
          <p:cNvSpPr/>
          <p:nvPr/>
        </p:nvSpPr>
        <p:spPr>
          <a:xfrm>
            <a:off x="-19595" y="0"/>
            <a:ext cx="24414300" cy="732000"/>
          </a:xfrm>
          <a:prstGeom prst="rect">
            <a:avLst/>
          </a:prstGeom>
          <a:solidFill>
            <a:srgbClr val="FFFFFF"/>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sz="3700"/>
          </a:p>
        </p:txBody>
      </p:sp>
      <p:pic>
        <p:nvPicPr>
          <p:cNvPr id="127" name="Google Shape;127;p17"/>
          <p:cNvPicPr preferRelativeResize="0"/>
          <p:nvPr/>
        </p:nvPicPr>
        <p:blipFill rotWithShape="1">
          <a:blip r:embed="rId4">
            <a:alphaModFix/>
          </a:blip>
          <a:srcRect b="39" l="0" r="0" t="29"/>
          <a:stretch/>
        </p:blipFill>
        <p:spPr>
          <a:xfrm>
            <a:off x="2396709" y="3022301"/>
            <a:ext cx="4631754" cy="5094929"/>
          </a:xfrm>
          <a:prstGeom prst="rect">
            <a:avLst/>
          </a:prstGeom>
          <a:noFill/>
          <a:ln>
            <a:noFill/>
          </a:ln>
        </p:spPr>
      </p:pic>
      <p:sp>
        <p:nvSpPr>
          <p:cNvPr id="128" name="Google Shape;128;p17"/>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129" name="Google Shape;129;p17"/>
          <p:cNvSpPr txBox="1"/>
          <p:nvPr/>
        </p:nvSpPr>
        <p:spPr>
          <a:xfrm>
            <a:off x="731343" y="10515267"/>
            <a:ext cx="20417100" cy="882300"/>
          </a:xfrm>
          <a:prstGeom prst="rect">
            <a:avLst/>
          </a:prstGeom>
          <a:noFill/>
          <a:ln>
            <a:noFill/>
          </a:ln>
        </p:spPr>
        <p:txBody>
          <a:bodyPr anchorCtr="0" anchor="t" bIns="243750" lIns="243750" spcFirstLastPara="1" rIns="243750" wrap="square" tIns="243750">
            <a:noAutofit/>
          </a:bodyPr>
          <a:lstStyle/>
          <a:p>
            <a:pPr indent="0" lvl="0" marL="0" rtl="0" algn="r">
              <a:spcBef>
                <a:spcPts val="0"/>
              </a:spcBef>
              <a:spcAft>
                <a:spcPts val="0"/>
              </a:spcAft>
              <a:buNone/>
            </a:pPr>
            <a:r>
              <a:rPr b="1" lang="en-US" sz="3500">
                <a:solidFill>
                  <a:srgbClr val="FFFFFF"/>
                </a:solidFill>
                <a:latin typeface="Roboto"/>
                <a:ea typeface="Roboto"/>
                <a:cs typeface="Roboto"/>
                <a:sym typeface="Roboto"/>
              </a:rPr>
              <a:t>Suggested Time:</a:t>
            </a:r>
            <a:endParaRPr b="1" sz="3500">
              <a:solidFill>
                <a:srgbClr val="FFFFFF"/>
              </a:solidFill>
              <a:latin typeface="Roboto"/>
              <a:ea typeface="Roboto"/>
              <a:cs typeface="Roboto"/>
              <a:sym typeface="Roboto"/>
            </a:endParaRPr>
          </a:p>
        </p:txBody>
      </p:sp>
      <p:sp>
        <p:nvSpPr>
          <p:cNvPr id="130" name="Google Shape;130;p17"/>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31" name="Google Shape;131;p17"/>
          <p:cNvSpPr txBox="1"/>
          <p:nvPr>
            <p:ph idx="2" type="title"/>
          </p:nvPr>
        </p:nvSpPr>
        <p:spPr>
          <a:xfrm>
            <a:off x="730210" y="2781000"/>
            <a:ext cx="22914900" cy="7371300"/>
          </a:xfrm>
          <a:prstGeom prst="rect">
            <a:avLst/>
          </a:prstGeom>
          <a:noFill/>
          <a:ln>
            <a:noFill/>
          </a:ln>
        </p:spPr>
        <p:txBody>
          <a:bodyPr anchorCtr="0" anchor="t" bIns="1219000" lIns="6826275" spcFirstLastPara="1" rIns="1219000" wrap="square" tIns="0">
            <a:noAutofit/>
          </a:bodyPr>
          <a:lstStyle>
            <a:lvl1pPr lvl="0" rtl="0">
              <a:spcBef>
                <a:spcPts val="0"/>
              </a:spcBef>
              <a:spcAft>
                <a:spcPts val="0"/>
              </a:spcAft>
              <a:buNone/>
              <a:defRPr sz="64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Activity with Instructions ">
  <p:cSld name="CUSTOM_2_5_1_3_1">
    <p:spTree>
      <p:nvGrpSpPr>
        <p:cNvPr id="132" name="Shape 132"/>
        <p:cNvGrpSpPr/>
        <p:nvPr/>
      </p:nvGrpSpPr>
      <p:grpSpPr>
        <a:xfrm>
          <a:off x="0" y="0"/>
          <a:ext cx="0" cy="0"/>
          <a:chOff x="0" y="0"/>
          <a:chExt cx="0" cy="0"/>
        </a:xfrm>
      </p:grpSpPr>
      <p:pic>
        <p:nvPicPr>
          <p:cNvPr id="133" name="Google Shape;133;p18"/>
          <p:cNvPicPr preferRelativeResize="0"/>
          <p:nvPr/>
        </p:nvPicPr>
        <p:blipFill rotWithShape="1">
          <a:blip r:embed="rId2">
            <a:alphaModFix/>
          </a:blip>
          <a:srcRect b="39" l="0" r="0" t="29"/>
          <a:stretch/>
        </p:blipFill>
        <p:spPr>
          <a:xfrm>
            <a:off x="22062586" y="11079467"/>
            <a:ext cx="1584550" cy="1742999"/>
          </a:xfrm>
          <a:prstGeom prst="rect">
            <a:avLst/>
          </a:prstGeom>
          <a:noFill/>
          <a:ln>
            <a:noFill/>
          </a:ln>
        </p:spPr>
      </p:pic>
      <p:sp>
        <p:nvSpPr>
          <p:cNvPr id="134" name="Google Shape;134;p18"/>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35" name="Google Shape;135;p18"/>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36" name="Google Shape;136;p18"/>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37" name="Google Shape;137;p18"/>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38" name="Google Shape;138;p18"/>
          <p:cNvSpPr txBox="1"/>
          <p:nvPr>
            <p:ph idx="2" type="body"/>
          </p:nvPr>
        </p:nvSpPr>
        <p:spPr>
          <a:xfrm>
            <a:off x="467" y="3424667"/>
            <a:ext cx="24377700" cy="8531100"/>
          </a:xfrm>
          <a:prstGeom prst="rect">
            <a:avLst/>
          </a:prstGeom>
          <a:noFill/>
          <a:ln>
            <a:noFill/>
          </a:ln>
        </p:spPr>
        <p:txBody>
          <a:bodyPr anchorCtr="0" anchor="t" bIns="2437975" lIns="1219000" spcFirstLastPara="1" rIns="1219000" wrap="square" tIns="0">
            <a:noAutofit/>
          </a:bodyPr>
          <a:lstStyle>
            <a:lvl1pPr indent="-463550" lvl="0" marL="457200" rtl="0">
              <a:spcBef>
                <a:spcPts val="0"/>
              </a:spcBef>
              <a:spcAft>
                <a:spcPts val="0"/>
              </a:spcAft>
              <a:buSzPts val="3700"/>
              <a:buFont typeface="Roboto"/>
              <a:buChar char="●"/>
              <a:defRPr sz="3700">
                <a:latin typeface="Roboto"/>
                <a:ea typeface="Roboto"/>
                <a:cs typeface="Roboto"/>
                <a:sym typeface="Roboto"/>
              </a:defRPr>
            </a:lvl1pPr>
            <a:lvl2pPr indent="-463550" lvl="1" marL="914400" rtl="0">
              <a:spcBef>
                <a:spcPts val="2100"/>
              </a:spcBef>
              <a:spcAft>
                <a:spcPts val="0"/>
              </a:spcAft>
              <a:buSzPts val="3700"/>
              <a:buFont typeface="Roboto"/>
              <a:buChar char="○"/>
              <a:defRPr sz="3700">
                <a:latin typeface="Roboto"/>
                <a:ea typeface="Roboto"/>
                <a:cs typeface="Roboto"/>
                <a:sym typeface="Roboto"/>
              </a:defRPr>
            </a:lvl2pPr>
            <a:lvl3pPr indent="-463550" lvl="2" marL="1371600" rtl="0">
              <a:spcBef>
                <a:spcPts val="2100"/>
              </a:spcBef>
              <a:spcAft>
                <a:spcPts val="0"/>
              </a:spcAft>
              <a:buSzPts val="3700"/>
              <a:buFont typeface="Roboto"/>
              <a:buChar char="■"/>
              <a:defRPr sz="3700">
                <a:latin typeface="Roboto"/>
                <a:ea typeface="Roboto"/>
                <a:cs typeface="Roboto"/>
                <a:sym typeface="Roboto"/>
              </a:defRPr>
            </a:lvl3pPr>
            <a:lvl4pPr indent="-463550" lvl="3" marL="1828800" rtl="0">
              <a:spcBef>
                <a:spcPts val="2100"/>
              </a:spcBef>
              <a:spcAft>
                <a:spcPts val="0"/>
              </a:spcAft>
              <a:buSzPts val="3700"/>
              <a:buFont typeface="Roboto"/>
              <a:buChar char="●"/>
              <a:defRPr sz="3700">
                <a:latin typeface="Roboto"/>
                <a:ea typeface="Roboto"/>
                <a:cs typeface="Roboto"/>
                <a:sym typeface="Roboto"/>
              </a:defRPr>
            </a:lvl4pPr>
            <a:lvl5pPr indent="-463550" lvl="4" marL="2286000" rtl="0">
              <a:spcBef>
                <a:spcPts val="2100"/>
              </a:spcBef>
              <a:spcAft>
                <a:spcPts val="0"/>
              </a:spcAft>
              <a:buSzPts val="3700"/>
              <a:buFont typeface="Roboto"/>
              <a:buChar char="○"/>
              <a:defRPr sz="3700">
                <a:latin typeface="Roboto"/>
                <a:ea typeface="Roboto"/>
                <a:cs typeface="Roboto"/>
                <a:sym typeface="Roboto"/>
              </a:defRPr>
            </a:lvl5pPr>
            <a:lvl6pPr indent="-463550" lvl="5" marL="2743200" rtl="0">
              <a:spcBef>
                <a:spcPts val="2100"/>
              </a:spcBef>
              <a:spcAft>
                <a:spcPts val="0"/>
              </a:spcAft>
              <a:buSzPts val="3700"/>
              <a:buFont typeface="Roboto"/>
              <a:buChar char="■"/>
              <a:defRPr sz="3700">
                <a:latin typeface="Roboto"/>
                <a:ea typeface="Roboto"/>
                <a:cs typeface="Roboto"/>
                <a:sym typeface="Roboto"/>
              </a:defRPr>
            </a:lvl6pPr>
            <a:lvl7pPr indent="-463550" lvl="6" marL="3200400" rtl="0">
              <a:spcBef>
                <a:spcPts val="2100"/>
              </a:spcBef>
              <a:spcAft>
                <a:spcPts val="0"/>
              </a:spcAft>
              <a:buSzPts val="3700"/>
              <a:buFont typeface="Roboto"/>
              <a:buChar char="●"/>
              <a:defRPr sz="3700">
                <a:latin typeface="Roboto"/>
                <a:ea typeface="Roboto"/>
                <a:cs typeface="Roboto"/>
                <a:sym typeface="Roboto"/>
              </a:defRPr>
            </a:lvl7pPr>
            <a:lvl8pPr indent="-463550" lvl="7" marL="3657600" rtl="0">
              <a:spcBef>
                <a:spcPts val="2100"/>
              </a:spcBef>
              <a:spcAft>
                <a:spcPts val="0"/>
              </a:spcAft>
              <a:buSzPts val="3700"/>
              <a:buFont typeface="Roboto"/>
              <a:buChar char="○"/>
              <a:defRPr sz="3700">
                <a:latin typeface="Roboto"/>
                <a:ea typeface="Roboto"/>
                <a:cs typeface="Roboto"/>
                <a:sym typeface="Roboto"/>
              </a:defRPr>
            </a:lvl8pPr>
            <a:lvl9pPr indent="-463550" lvl="8" marL="4114800" rtl="0">
              <a:spcBef>
                <a:spcPts val="2100"/>
              </a:spcBef>
              <a:spcAft>
                <a:spcPts val="2100"/>
              </a:spcAft>
              <a:buSzPts val="3700"/>
              <a:buFont typeface="Roboto"/>
              <a:buChar char="■"/>
              <a:defRPr sz="3700">
                <a:latin typeface="Roboto"/>
                <a:ea typeface="Roboto"/>
                <a:cs typeface="Roboto"/>
                <a:sym typeface="Roboto"/>
              </a:defRPr>
            </a:lvl9pPr>
          </a:lstStyle>
          <a:p/>
        </p:txBody>
      </p:sp>
      <p:cxnSp>
        <p:nvCxnSpPr>
          <p:cNvPr id="139" name="Google Shape;139;p18"/>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40" name="Google Shape;140;p18"/>
          <p:cNvSpPr txBox="1"/>
          <p:nvPr>
            <p:ph idx="3" type="title"/>
          </p:nvPr>
        </p:nvSpPr>
        <p:spPr>
          <a:xfrm>
            <a:off x="-32791" y="12377733"/>
            <a:ext cx="24443100" cy="706500"/>
          </a:xfrm>
          <a:prstGeom prst="rect">
            <a:avLst/>
          </a:prstGeom>
          <a:noFill/>
          <a:ln>
            <a:noFill/>
          </a:ln>
        </p:spPr>
        <p:txBody>
          <a:bodyPr anchorCtr="0" anchor="t" bIns="0" lIns="2925550" spcFirstLastPara="1" rIns="2681725" wrap="square" tIns="24325">
            <a:noAutofit/>
          </a:bodyPr>
          <a:lstStyle>
            <a:lvl1pPr lvl="0" rtl="0" algn="r">
              <a:spcBef>
                <a:spcPts val="0"/>
              </a:spcBef>
              <a:spcAft>
                <a:spcPts val="0"/>
              </a:spcAft>
              <a:buNone/>
              <a:defRPr sz="2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41" name="Google Shape;141;p18"/>
          <p:cNvSpPr txBox="1"/>
          <p:nvPr>
            <p:ph idx="4"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Challenge">
  <p:cSld name="CUSTOM_2_3_1_1_1_1_1_2_1_2_1_1_4">
    <p:spTree>
      <p:nvGrpSpPr>
        <p:cNvPr id="142" name="Shape 142"/>
        <p:cNvGrpSpPr/>
        <p:nvPr/>
      </p:nvGrpSpPr>
      <p:grpSpPr>
        <a:xfrm>
          <a:off x="0" y="0"/>
          <a:ext cx="0" cy="0"/>
          <a:chOff x="0" y="0"/>
          <a:chExt cx="0" cy="0"/>
        </a:xfrm>
      </p:grpSpPr>
      <p:pic>
        <p:nvPicPr>
          <p:cNvPr id="143" name="Google Shape;143;p19"/>
          <p:cNvPicPr preferRelativeResize="0"/>
          <p:nvPr/>
        </p:nvPicPr>
        <p:blipFill rotWithShape="1">
          <a:blip r:embed="rId2">
            <a:alphaModFix/>
          </a:blip>
          <a:srcRect b="59" l="0" r="0" t="59"/>
          <a:stretch/>
        </p:blipFill>
        <p:spPr>
          <a:xfrm>
            <a:off x="731329" y="733016"/>
            <a:ext cx="22914989" cy="12246791"/>
          </a:xfrm>
          <a:prstGeom prst="rect">
            <a:avLst/>
          </a:prstGeom>
          <a:noFill/>
          <a:ln>
            <a:noFill/>
          </a:ln>
        </p:spPr>
      </p:pic>
      <p:sp>
        <p:nvSpPr>
          <p:cNvPr id="144" name="Google Shape;144;p19"/>
          <p:cNvSpPr/>
          <p:nvPr/>
        </p:nvSpPr>
        <p:spPr>
          <a:xfrm>
            <a:off x="730210" y="10152267"/>
            <a:ext cx="22917300" cy="2832000"/>
          </a:xfrm>
          <a:prstGeom prst="rect">
            <a:avLst/>
          </a:prstGeom>
          <a:solidFill>
            <a:srgbClr val="00000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pic>
        <p:nvPicPr>
          <p:cNvPr id="145" name="Google Shape;145;p19"/>
          <p:cNvPicPr preferRelativeResize="0"/>
          <p:nvPr/>
        </p:nvPicPr>
        <p:blipFill>
          <a:blip r:embed="rId3">
            <a:alphaModFix/>
          </a:blip>
          <a:stretch>
            <a:fillRect/>
          </a:stretch>
        </p:blipFill>
        <p:spPr>
          <a:xfrm>
            <a:off x="21493494" y="10600400"/>
            <a:ext cx="1462660" cy="1935211"/>
          </a:xfrm>
          <a:prstGeom prst="rect">
            <a:avLst/>
          </a:prstGeom>
          <a:noFill/>
          <a:ln>
            <a:noFill/>
          </a:ln>
        </p:spPr>
      </p:pic>
      <p:sp>
        <p:nvSpPr>
          <p:cNvPr id="146" name="Google Shape;146;p19"/>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147" name="Google Shape;147;p19"/>
          <p:cNvSpPr txBox="1"/>
          <p:nvPr>
            <p:ph type="title"/>
          </p:nvPr>
        </p:nvSpPr>
        <p:spPr>
          <a:xfrm>
            <a:off x="730210" y="2781000"/>
            <a:ext cx="22914900" cy="7371300"/>
          </a:xfrm>
          <a:prstGeom prst="rect">
            <a:avLst/>
          </a:prstGeom>
          <a:noFill/>
          <a:ln>
            <a:noFill/>
          </a:ln>
        </p:spPr>
        <p:txBody>
          <a:bodyPr anchorCtr="0" anchor="t" bIns="1219000" lIns="6826275" spcFirstLastPara="1" rIns="1219000" wrap="square" tIns="0">
            <a:noAutofit/>
          </a:bodyPr>
          <a:lstStyle>
            <a:lvl1pPr lvl="0" rtl="0">
              <a:spcBef>
                <a:spcPts val="0"/>
              </a:spcBef>
              <a:spcAft>
                <a:spcPts val="0"/>
              </a:spcAft>
              <a:buNone/>
              <a:defRPr sz="64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48" name="Google Shape;148;p19"/>
          <p:cNvSpPr txBox="1"/>
          <p:nvPr>
            <p:ph idx="2" type="title"/>
          </p:nvPr>
        </p:nvSpPr>
        <p:spPr>
          <a:xfrm>
            <a:off x="-269530" y="11292267"/>
            <a:ext cx="23914500" cy="1692000"/>
          </a:xfrm>
          <a:prstGeom prst="rect">
            <a:avLst/>
          </a:prstGeom>
          <a:noFill/>
          <a:ln>
            <a:noFill/>
          </a:ln>
        </p:spPr>
        <p:txBody>
          <a:bodyPr anchorCtr="0" anchor="t" bIns="0" lIns="1219000" spcFirstLastPara="1" rIns="2681725" wrap="square" tIns="24325">
            <a:noAutofit/>
          </a:bodyPr>
          <a:lstStyle>
            <a:lvl1pPr lvl="0" rtl="0" algn="r">
              <a:spcBef>
                <a:spcPts val="0"/>
              </a:spcBef>
              <a:spcAft>
                <a:spcPts val="0"/>
              </a:spcAft>
              <a:buNone/>
              <a:defRPr sz="4800">
                <a:solidFill>
                  <a:srgbClr val="FFFFFF"/>
                </a:solidFill>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49" name="Google Shape;149;p19"/>
          <p:cNvSpPr txBox="1"/>
          <p:nvPr/>
        </p:nvSpPr>
        <p:spPr>
          <a:xfrm>
            <a:off x="731343" y="10515267"/>
            <a:ext cx="20417100" cy="882300"/>
          </a:xfrm>
          <a:prstGeom prst="rect">
            <a:avLst/>
          </a:prstGeom>
          <a:noFill/>
          <a:ln>
            <a:noFill/>
          </a:ln>
        </p:spPr>
        <p:txBody>
          <a:bodyPr anchorCtr="0" anchor="t" bIns="243750" lIns="243750" spcFirstLastPara="1" rIns="243750" wrap="square" tIns="243750">
            <a:noAutofit/>
          </a:bodyPr>
          <a:lstStyle/>
          <a:p>
            <a:pPr indent="0" lvl="0" marL="0" rtl="0" algn="r">
              <a:spcBef>
                <a:spcPts val="0"/>
              </a:spcBef>
              <a:spcAft>
                <a:spcPts val="0"/>
              </a:spcAft>
              <a:buNone/>
            </a:pPr>
            <a:r>
              <a:rPr b="1" lang="en-US" sz="3500">
                <a:solidFill>
                  <a:srgbClr val="FFFFFF"/>
                </a:solidFill>
                <a:latin typeface="Roboto"/>
                <a:ea typeface="Roboto"/>
                <a:cs typeface="Roboto"/>
                <a:sym typeface="Roboto"/>
              </a:rPr>
              <a:t>Suggested Time:</a:t>
            </a:r>
            <a:endParaRPr b="1" sz="3500">
              <a:solidFill>
                <a:srgbClr val="FFFFFF"/>
              </a:solidFill>
              <a:latin typeface="Roboto"/>
              <a:ea typeface="Roboto"/>
              <a:cs typeface="Roboto"/>
              <a:sym typeface="Roboto"/>
            </a:endParaRPr>
          </a:p>
        </p:txBody>
      </p:sp>
      <p:sp>
        <p:nvSpPr>
          <p:cNvPr id="150" name="Google Shape;150;p19"/>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151" name="Google Shape;151;p19"/>
          <p:cNvPicPr preferRelativeResize="0"/>
          <p:nvPr/>
        </p:nvPicPr>
        <p:blipFill rotWithShape="1">
          <a:blip r:embed="rId4">
            <a:alphaModFix/>
          </a:blip>
          <a:srcRect b="0" l="0" r="0" t="0"/>
          <a:stretch/>
        </p:blipFill>
        <p:spPr>
          <a:xfrm>
            <a:off x="730210" y="-1586733"/>
            <a:ext cx="7865559" cy="13712427"/>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Challenge with Instructions">
  <p:cSld name="CUSTOM_2_5_1_4">
    <p:spTree>
      <p:nvGrpSpPr>
        <p:cNvPr id="152" name="Shape 152"/>
        <p:cNvGrpSpPr/>
        <p:nvPr/>
      </p:nvGrpSpPr>
      <p:grpSpPr>
        <a:xfrm>
          <a:off x="0" y="0"/>
          <a:ext cx="0" cy="0"/>
          <a:chOff x="0" y="0"/>
          <a:chExt cx="0" cy="0"/>
        </a:xfrm>
      </p:grpSpPr>
      <p:sp>
        <p:nvSpPr>
          <p:cNvPr id="153" name="Google Shape;153;p20"/>
          <p:cNvSpPr txBox="1"/>
          <p:nvPr>
            <p:ph type="title"/>
          </p:nvPr>
        </p:nvSpPr>
        <p:spPr>
          <a:xfrm>
            <a:off x="-32791" y="12377733"/>
            <a:ext cx="24443100" cy="706500"/>
          </a:xfrm>
          <a:prstGeom prst="rect">
            <a:avLst/>
          </a:prstGeom>
          <a:noFill/>
          <a:ln>
            <a:noFill/>
          </a:ln>
        </p:spPr>
        <p:txBody>
          <a:bodyPr anchorCtr="0" anchor="t" bIns="0" lIns="2925550" spcFirstLastPara="1" rIns="2681725" wrap="square" tIns="24325">
            <a:noAutofit/>
          </a:bodyPr>
          <a:lstStyle>
            <a:lvl1pPr lvl="0" rtl="0" algn="r">
              <a:spcBef>
                <a:spcPts val="0"/>
              </a:spcBef>
              <a:spcAft>
                <a:spcPts val="0"/>
              </a:spcAft>
              <a:buNone/>
              <a:defRPr sz="2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54" name="Google Shape;154;p20"/>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55" name="Google Shape;155;p20"/>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56" name="Google Shape;156;p20"/>
          <p:cNvSpPr txBox="1"/>
          <p:nvPr>
            <p:ph idx="1" type="body"/>
          </p:nvPr>
        </p:nvSpPr>
        <p:spPr>
          <a:xfrm>
            <a:off x="467" y="3424667"/>
            <a:ext cx="24377700" cy="8531100"/>
          </a:xfrm>
          <a:prstGeom prst="rect">
            <a:avLst/>
          </a:prstGeom>
          <a:noFill/>
          <a:ln>
            <a:noFill/>
          </a:ln>
        </p:spPr>
        <p:txBody>
          <a:bodyPr anchorCtr="0" anchor="t" bIns="2437975" lIns="1219000" spcFirstLastPara="1" rIns="1219000" wrap="square" tIns="0">
            <a:noAutofit/>
          </a:bodyPr>
          <a:lstStyle>
            <a:lvl1pPr indent="-463550" lvl="0" marL="457200" rtl="0">
              <a:spcBef>
                <a:spcPts val="0"/>
              </a:spcBef>
              <a:spcAft>
                <a:spcPts val="0"/>
              </a:spcAft>
              <a:buSzPts val="3700"/>
              <a:buFont typeface="Roboto"/>
              <a:buChar char="●"/>
              <a:defRPr sz="3700">
                <a:latin typeface="Roboto"/>
                <a:ea typeface="Roboto"/>
                <a:cs typeface="Roboto"/>
                <a:sym typeface="Roboto"/>
              </a:defRPr>
            </a:lvl1pPr>
            <a:lvl2pPr indent="-463550" lvl="1" marL="914400" rtl="0">
              <a:spcBef>
                <a:spcPts val="2100"/>
              </a:spcBef>
              <a:spcAft>
                <a:spcPts val="0"/>
              </a:spcAft>
              <a:buSzPts val="3700"/>
              <a:buFont typeface="Roboto"/>
              <a:buChar char="○"/>
              <a:defRPr sz="3700">
                <a:latin typeface="Roboto"/>
                <a:ea typeface="Roboto"/>
                <a:cs typeface="Roboto"/>
                <a:sym typeface="Roboto"/>
              </a:defRPr>
            </a:lvl2pPr>
            <a:lvl3pPr indent="-463550" lvl="2" marL="1371600" rtl="0">
              <a:spcBef>
                <a:spcPts val="2100"/>
              </a:spcBef>
              <a:spcAft>
                <a:spcPts val="0"/>
              </a:spcAft>
              <a:buSzPts val="3700"/>
              <a:buFont typeface="Roboto"/>
              <a:buChar char="■"/>
              <a:defRPr sz="3700">
                <a:latin typeface="Roboto"/>
                <a:ea typeface="Roboto"/>
                <a:cs typeface="Roboto"/>
                <a:sym typeface="Roboto"/>
              </a:defRPr>
            </a:lvl3pPr>
            <a:lvl4pPr indent="-463550" lvl="3" marL="1828800" rtl="0">
              <a:spcBef>
                <a:spcPts val="2100"/>
              </a:spcBef>
              <a:spcAft>
                <a:spcPts val="0"/>
              </a:spcAft>
              <a:buSzPts val="3700"/>
              <a:buFont typeface="Roboto"/>
              <a:buChar char="●"/>
              <a:defRPr sz="3700">
                <a:latin typeface="Roboto"/>
                <a:ea typeface="Roboto"/>
                <a:cs typeface="Roboto"/>
                <a:sym typeface="Roboto"/>
              </a:defRPr>
            </a:lvl4pPr>
            <a:lvl5pPr indent="-463550" lvl="4" marL="2286000" rtl="0">
              <a:spcBef>
                <a:spcPts val="2100"/>
              </a:spcBef>
              <a:spcAft>
                <a:spcPts val="0"/>
              </a:spcAft>
              <a:buSzPts val="3700"/>
              <a:buFont typeface="Roboto"/>
              <a:buChar char="○"/>
              <a:defRPr sz="3700">
                <a:latin typeface="Roboto"/>
                <a:ea typeface="Roboto"/>
                <a:cs typeface="Roboto"/>
                <a:sym typeface="Roboto"/>
              </a:defRPr>
            </a:lvl5pPr>
            <a:lvl6pPr indent="-463550" lvl="5" marL="2743200" rtl="0">
              <a:spcBef>
                <a:spcPts val="2100"/>
              </a:spcBef>
              <a:spcAft>
                <a:spcPts val="0"/>
              </a:spcAft>
              <a:buSzPts val="3700"/>
              <a:buFont typeface="Roboto"/>
              <a:buChar char="■"/>
              <a:defRPr sz="3700">
                <a:latin typeface="Roboto"/>
                <a:ea typeface="Roboto"/>
                <a:cs typeface="Roboto"/>
                <a:sym typeface="Roboto"/>
              </a:defRPr>
            </a:lvl6pPr>
            <a:lvl7pPr indent="-463550" lvl="6" marL="3200400" rtl="0">
              <a:spcBef>
                <a:spcPts val="2100"/>
              </a:spcBef>
              <a:spcAft>
                <a:spcPts val="0"/>
              </a:spcAft>
              <a:buSzPts val="3700"/>
              <a:buFont typeface="Roboto"/>
              <a:buChar char="●"/>
              <a:defRPr sz="3700">
                <a:latin typeface="Roboto"/>
                <a:ea typeface="Roboto"/>
                <a:cs typeface="Roboto"/>
                <a:sym typeface="Roboto"/>
              </a:defRPr>
            </a:lvl7pPr>
            <a:lvl8pPr indent="-463550" lvl="7" marL="3657600" rtl="0">
              <a:spcBef>
                <a:spcPts val="2100"/>
              </a:spcBef>
              <a:spcAft>
                <a:spcPts val="0"/>
              </a:spcAft>
              <a:buSzPts val="3700"/>
              <a:buFont typeface="Roboto"/>
              <a:buChar char="○"/>
              <a:defRPr sz="3700">
                <a:latin typeface="Roboto"/>
                <a:ea typeface="Roboto"/>
                <a:cs typeface="Roboto"/>
                <a:sym typeface="Roboto"/>
              </a:defRPr>
            </a:lvl8pPr>
            <a:lvl9pPr indent="-463550" lvl="8" marL="4114800" rtl="0">
              <a:spcBef>
                <a:spcPts val="2100"/>
              </a:spcBef>
              <a:spcAft>
                <a:spcPts val="2100"/>
              </a:spcAft>
              <a:buSzPts val="3700"/>
              <a:buFont typeface="Roboto"/>
              <a:buChar char="■"/>
              <a:defRPr sz="3700">
                <a:latin typeface="Roboto"/>
                <a:ea typeface="Roboto"/>
                <a:cs typeface="Roboto"/>
                <a:sym typeface="Roboto"/>
              </a:defRPr>
            </a:lvl9pPr>
          </a:lstStyle>
          <a:p/>
        </p:txBody>
      </p:sp>
      <p:sp>
        <p:nvSpPr>
          <p:cNvPr id="157" name="Google Shape;157;p20"/>
          <p:cNvSpPr txBox="1"/>
          <p:nvPr>
            <p:ph idx="2"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58" name="Google Shape;158;p20"/>
          <p:cNvSpPr txBox="1"/>
          <p:nvPr>
            <p:ph idx="3"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59" name="Google Shape;159;p20"/>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60" name="Google Shape;160;p20"/>
          <p:cNvSpPr txBox="1"/>
          <p:nvPr>
            <p:ph idx="4"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161" name="Google Shape;161;p20"/>
          <p:cNvPicPr preferRelativeResize="0"/>
          <p:nvPr/>
        </p:nvPicPr>
        <p:blipFill rotWithShape="1">
          <a:blip r:embed="rId2">
            <a:alphaModFix/>
          </a:blip>
          <a:srcRect b="0" l="0" r="0" t="0"/>
          <a:stretch/>
        </p:blipFill>
        <p:spPr>
          <a:xfrm>
            <a:off x="21896164" y="10300933"/>
            <a:ext cx="1750939" cy="3052458"/>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Homework">
  <p:cSld name="CUSTOM_2_3_1_1_1_1_1_2_1_2_1_1_3_1">
    <p:spTree>
      <p:nvGrpSpPr>
        <p:cNvPr id="162" name="Shape 162"/>
        <p:cNvGrpSpPr/>
        <p:nvPr/>
      </p:nvGrpSpPr>
      <p:grpSpPr>
        <a:xfrm>
          <a:off x="0" y="0"/>
          <a:ext cx="0" cy="0"/>
          <a:chOff x="0" y="0"/>
          <a:chExt cx="0" cy="0"/>
        </a:xfrm>
      </p:grpSpPr>
      <p:pic>
        <p:nvPicPr>
          <p:cNvPr id="163" name="Google Shape;163;p21"/>
          <p:cNvPicPr preferRelativeResize="0"/>
          <p:nvPr/>
        </p:nvPicPr>
        <p:blipFill rotWithShape="1">
          <a:blip r:embed="rId2">
            <a:alphaModFix/>
          </a:blip>
          <a:srcRect b="59" l="0" r="0" t="59"/>
          <a:stretch/>
        </p:blipFill>
        <p:spPr>
          <a:xfrm>
            <a:off x="731329" y="733016"/>
            <a:ext cx="22914989" cy="12246791"/>
          </a:xfrm>
          <a:prstGeom prst="rect">
            <a:avLst/>
          </a:prstGeom>
          <a:noFill/>
          <a:ln>
            <a:noFill/>
          </a:ln>
        </p:spPr>
      </p:pic>
      <p:sp>
        <p:nvSpPr>
          <p:cNvPr id="164" name="Google Shape;164;p21"/>
          <p:cNvSpPr/>
          <p:nvPr/>
        </p:nvSpPr>
        <p:spPr>
          <a:xfrm>
            <a:off x="-19595" y="0"/>
            <a:ext cx="24414300" cy="732000"/>
          </a:xfrm>
          <a:prstGeom prst="rect">
            <a:avLst/>
          </a:prstGeom>
          <a:solidFill>
            <a:srgbClr val="FFFFFF"/>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sz="3700"/>
          </a:p>
        </p:txBody>
      </p:sp>
      <p:pic>
        <p:nvPicPr>
          <p:cNvPr id="165" name="Google Shape;165;p21"/>
          <p:cNvPicPr preferRelativeResize="0"/>
          <p:nvPr/>
        </p:nvPicPr>
        <p:blipFill rotWithShape="1">
          <a:blip r:embed="rId3">
            <a:alphaModFix/>
          </a:blip>
          <a:srcRect b="0" l="209" r="209" t="0"/>
          <a:stretch/>
        </p:blipFill>
        <p:spPr>
          <a:xfrm>
            <a:off x="2288388" y="2927000"/>
            <a:ext cx="4631755" cy="5280200"/>
          </a:xfrm>
          <a:prstGeom prst="rect">
            <a:avLst/>
          </a:prstGeom>
          <a:noFill/>
          <a:ln>
            <a:noFill/>
          </a:ln>
        </p:spPr>
      </p:pic>
      <p:sp>
        <p:nvSpPr>
          <p:cNvPr id="166" name="Google Shape;166;p21"/>
          <p:cNvSpPr/>
          <p:nvPr/>
        </p:nvSpPr>
        <p:spPr>
          <a:xfrm>
            <a:off x="730210" y="10152267"/>
            <a:ext cx="22917300" cy="2832000"/>
          </a:xfrm>
          <a:prstGeom prst="rect">
            <a:avLst/>
          </a:prstGeom>
          <a:solidFill>
            <a:srgbClr val="00000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pic>
        <p:nvPicPr>
          <p:cNvPr id="167" name="Google Shape;167;p21"/>
          <p:cNvPicPr preferRelativeResize="0"/>
          <p:nvPr/>
        </p:nvPicPr>
        <p:blipFill>
          <a:blip r:embed="rId4">
            <a:alphaModFix/>
          </a:blip>
          <a:stretch>
            <a:fillRect/>
          </a:stretch>
        </p:blipFill>
        <p:spPr>
          <a:xfrm>
            <a:off x="21493494" y="10600400"/>
            <a:ext cx="1462660" cy="1935211"/>
          </a:xfrm>
          <a:prstGeom prst="rect">
            <a:avLst/>
          </a:prstGeom>
          <a:noFill/>
          <a:ln>
            <a:noFill/>
          </a:ln>
        </p:spPr>
      </p:pic>
      <p:sp>
        <p:nvSpPr>
          <p:cNvPr id="168" name="Google Shape;168;p21"/>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169" name="Google Shape;169;p21"/>
          <p:cNvSpPr txBox="1"/>
          <p:nvPr>
            <p:ph type="title"/>
          </p:nvPr>
        </p:nvSpPr>
        <p:spPr>
          <a:xfrm>
            <a:off x="-269530" y="11292267"/>
            <a:ext cx="23914500" cy="1692000"/>
          </a:xfrm>
          <a:prstGeom prst="rect">
            <a:avLst/>
          </a:prstGeom>
          <a:noFill/>
          <a:ln>
            <a:noFill/>
          </a:ln>
        </p:spPr>
        <p:txBody>
          <a:bodyPr anchorCtr="0" anchor="t" bIns="0" lIns="1219000" spcFirstLastPara="1" rIns="2681725" wrap="square" tIns="24325">
            <a:noAutofit/>
          </a:bodyPr>
          <a:lstStyle>
            <a:lvl1pPr lvl="0" rtl="0" algn="r">
              <a:spcBef>
                <a:spcPts val="0"/>
              </a:spcBef>
              <a:spcAft>
                <a:spcPts val="0"/>
              </a:spcAft>
              <a:buNone/>
              <a:defRPr sz="4800">
                <a:solidFill>
                  <a:srgbClr val="FFFFFF"/>
                </a:solidFill>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70" name="Google Shape;170;p21"/>
          <p:cNvSpPr txBox="1"/>
          <p:nvPr/>
        </p:nvSpPr>
        <p:spPr>
          <a:xfrm>
            <a:off x="731343" y="10515267"/>
            <a:ext cx="20417100" cy="882300"/>
          </a:xfrm>
          <a:prstGeom prst="rect">
            <a:avLst/>
          </a:prstGeom>
          <a:noFill/>
          <a:ln>
            <a:noFill/>
          </a:ln>
        </p:spPr>
        <p:txBody>
          <a:bodyPr anchorCtr="0" anchor="t" bIns="243750" lIns="243750" spcFirstLastPara="1" rIns="243750" wrap="square" tIns="243750">
            <a:noAutofit/>
          </a:bodyPr>
          <a:lstStyle/>
          <a:p>
            <a:pPr indent="0" lvl="0" marL="0" rtl="0" algn="r">
              <a:spcBef>
                <a:spcPts val="0"/>
              </a:spcBef>
              <a:spcAft>
                <a:spcPts val="0"/>
              </a:spcAft>
              <a:buNone/>
            </a:pPr>
            <a:r>
              <a:rPr b="1" lang="en-US" sz="3500">
                <a:solidFill>
                  <a:srgbClr val="FFFFFF"/>
                </a:solidFill>
                <a:latin typeface="Roboto"/>
                <a:ea typeface="Roboto"/>
                <a:cs typeface="Roboto"/>
                <a:sym typeface="Roboto"/>
              </a:rPr>
              <a:t>Due Date:</a:t>
            </a:r>
            <a:endParaRPr b="1" sz="3500">
              <a:solidFill>
                <a:srgbClr val="FFFFFF"/>
              </a:solidFill>
              <a:latin typeface="Roboto"/>
              <a:ea typeface="Roboto"/>
              <a:cs typeface="Roboto"/>
              <a:sym typeface="Roboto"/>
            </a:endParaRPr>
          </a:p>
        </p:txBody>
      </p:sp>
      <p:sp>
        <p:nvSpPr>
          <p:cNvPr id="171" name="Google Shape;171;p21"/>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72" name="Google Shape;172;p21"/>
          <p:cNvSpPr txBox="1"/>
          <p:nvPr>
            <p:ph idx="2" type="title"/>
          </p:nvPr>
        </p:nvSpPr>
        <p:spPr>
          <a:xfrm>
            <a:off x="730210" y="2781000"/>
            <a:ext cx="22914900" cy="7371300"/>
          </a:xfrm>
          <a:prstGeom prst="rect">
            <a:avLst/>
          </a:prstGeom>
          <a:noFill/>
          <a:ln>
            <a:noFill/>
          </a:ln>
        </p:spPr>
        <p:txBody>
          <a:bodyPr anchorCtr="0" anchor="t" bIns="1219000" lIns="6826275" spcFirstLastPara="1" rIns="1219000" wrap="square" tIns="0">
            <a:noAutofit/>
          </a:bodyPr>
          <a:lstStyle>
            <a:lvl1pPr lvl="0" rtl="0">
              <a:spcBef>
                <a:spcPts val="0"/>
              </a:spcBef>
              <a:spcAft>
                <a:spcPts val="0"/>
              </a:spcAft>
              <a:buNone/>
              <a:defRPr sz="64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4799">
          <p15:clr>
            <a:srgbClr val="F9AD4C"/>
          </p15:clr>
        </p15:guide>
      </p15:sldGuideLst>
    </p:ext>
  </p:extLs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15" name="Shape 15"/>
        <p:cNvGrpSpPr/>
        <p:nvPr/>
      </p:nvGrpSpPr>
      <p:grpSpPr>
        <a:xfrm>
          <a:off x="0" y="0"/>
          <a:ext cx="0" cy="0"/>
          <a:chOff x="0" y="0"/>
          <a:chExt cx="0" cy="0"/>
        </a:xfrm>
      </p:grpSpPr>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 Homework with Instructions">
  <p:cSld name="CUSTOM_2_5_2">
    <p:spTree>
      <p:nvGrpSpPr>
        <p:cNvPr id="173" name="Shape 173"/>
        <p:cNvGrpSpPr/>
        <p:nvPr/>
      </p:nvGrpSpPr>
      <p:grpSpPr>
        <a:xfrm>
          <a:off x="0" y="0"/>
          <a:ext cx="0" cy="0"/>
          <a:chOff x="0" y="0"/>
          <a:chExt cx="0" cy="0"/>
        </a:xfrm>
      </p:grpSpPr>
      <p:sp>
        <p:nvSpPr>
          <p:cNvPr id="174" name="Google Shape;174;p22"/>
          <p:cNvSpPr txBox="1"/>
          <p:nvPr>
            <p:ph idx="1" type="body"/>
          </p:nvPr>
        </p:nvSpPr>
        <p:spPr>
          <a:xfrm>
            <a:off x="467" y="3424667"/>
            <a:ext cx="24377700" cy="8531100"/>
          </a:xfrm>
          <a:prstGeom prst="rect">
            <a:avLst/>
          </a:prstGeom>
          <a:noFill/>
          <a:ln>
            <a:noFill/>
          </a:ln>
        </p:spPr>
        <p:txBody>
          <a:bodyPr anchorCtr="0" anchor="t" bIns="2437975" lIns="1219000" spcFirstLastPara="1" rIns="1219000" wrap="square" tIns="0">
            <a:noAutofit/>
          </a:bodyPr>
          <a:lstStyle>
            <a:lvl1pPr indent="-463550" lvl="0" marL="457200" rtl="0">
              <a:spcBef>
                <a:spcPts val="0"/>
              </a:spcBef>
              <a:spcAft>
                <a:spcPts val="0"/>
              </a:spcAft>
              <a:buSzPts val="3700"/>
              <a:buFont typeface="Roboto"/>
              <a:buChar char="●"/>
              <a:defRPr sz="3700">
                <a:latin typeface="Roboto"/>
                <a:ea typeface="Roboto"/>
                <a:cs typeface="Roboto"/>
                <a:sym typeface="Roboto"/>
              </a:defRPr>
            </a:lvl1pPr>
            <a:lvl2pPr indent="-463550" lvl="1" marL="914400" rtl="0">
              <a:spcBef>
                <a:spcPts val="2100"/>
              </a:spcBef>
              <a:spcAft>
                <a:spcPts val="0"/>
              </a:spcAft>
              <a:buSzPts val="3700"/>
              <a:buFont typeface="Roboto"/>
              <a:buChar char="○"/>
              <a:defRPr sz="3700">
                <a:latin typeface="Roboto"/>
                <a:ea typeface="Roboto"/>
                <a:cs typeface="Roboto"/>
                <a:sym typeface="Roboto"/>
              </a:defRPr>
            </a:lvl2pPr>
            <a:lvl3pPr indent="-463550" lvl="2" marL="1371600" rtl="0">
              <a:spcBef>
                <a:spcPts val="2100"/>
              </a:spcBef>
              <a:spcAft>
                <a:spcPts val="0"/>
              </a:spcAft>
              <a:buSzPts val="3700"/>
              <a:buFont typeface="Roboto"/>
              <a:buChar char="■"/>
              <a:defRPr sz="3700">
                <a:latin typeface="Roboto"/>
                <a:ea typeface="Roboto"/>
                <a:cs typeface="Roboto"/>
                <a:sym typeface="Roboto"/>
              </a:defRPr>
            </a:lvl3pPr>
            <a:lvl4pPr indent="-463550" lvl="3" marL="1828800" rtl="0">
              <a:spcBef>
                <a:spcPts val="2100"/>
              </a:spcBef>
              <a:spcAft>
                <a:spcPts val="0"/>
              </a:spcAft>
              <a:buSzPts val="3700"/>
              <a:buFont typeface="Roboto"/>
              <a:buChar char="●"/>
              <a:defRPr sz="3700">
                <a:latin typeface="Roboto"/>
                <a:ea typeface="Roboto"/>
                <a:cs typeface="Roboto"/>
                <a:sym typeface="Roboto"/>
              </a:defRPr>
            </a:lvl4pPr>
            <a:lvl5pPr indent="-463550" lvl="4" marL="2286000" rtl="0">
              <a:spcBef>
                <a:spcPts val="2100"/>
              </a:spcBef>
              <a:spcAft>
                <a:spcPts val="0"/>
              </a:spcAft>
              <a:buSzPts val="3700"/>
              <a:buFont typeface="Roboto"/>
              <a:buChar char="○"/>
              <a:defRPr sz="3700">
                <a:latin typeface="Roboto"/>
                <a:ea typeface="Roboto"/>
                <a:cs typeface="Roboto"/>
                <a:sym typeface="Roboto"/>
              </a:defRPr>
            </a:lvl5pPr>
            <a:lvl6pPr indent="-463550" lvl="5" marL="2743200" rtl="0">
              <a:spcBef>
                <a:spcPts val="2100"/>
              </a:spcBef>
              <a:spcAft>
                <a:spcPts val="0"/>
              </a:spcAft>
              <a:buSzPts val="3700"/>
              <a:buFont typeface="Roboto"/>
              <a:buChar char="■"/>
              <a:defRPr sz="3700">
                <a:latin typeface="Roboto"/>
                <a:ea typeface="Roboto"/>
                <a:cs typeface="Roboto"/>
                <a:sym typeface="Roboto"/>
              </a:defRPr>
            </a:lvl6pPr>
            <a:lvl7pPr indent="-463550" lvl="6" marL="3200400" rtl="0">
              <a:spcBef>
                <a:spcPts val="2100"/>
              </a:spcBef>
              <a:spcAft>
                <a:spcPts val="0"/>
              </a:spcAft>
              <a:buSzPts val="3700"/>
              <a:buFont typeface="Roboto"/>
              <a:buChar char="●"/>
              <a:defRPr sz="3700">
                <a:latin typeface="Roboto"/>
                <a:ea typeface="Roboto"/>
                <a:cs typeface="Roboto"/>
                <a:sym typeface="Roboto"/>
              </a:defRPr>
            </a:lvl7pPr>
            <a:lvl8pPr indent="-463550" lvl="7" marL="3657600" rtl="0">
              <a:spcBef>
                <a:spcPts val="2100"/>
              </a:spcBef>
              <a:spcAft>
                <a:spcPts val="0"/>
              </a:spcAft>
              <a:buSzPts val="3700"/>
              <a:buFont typeface="Roboto"/>
              <a:buChar char="○"/>
              <a:defRPr sz="3700">
                <a:latin typeface="Roboto"/>
                <a:ea typeface="Roboto"/>
                <a:cs typeface="Roboto"/>
                <a:sym typeface="Roboto"/>
              </a:defRPr>
            </a:lvl8pPr>
            <a:lvl9pPr indent="-463550" lvl="8" marL="4114800" rtl="0">
              <a:spcBef>
                <a:spcPts val="2100"/>
              </a:spcBef>
              <a:spcAft>
                <a:spcPts val="2100"/>
              </a:spcAft>
              <a:buSzPts val="3700"/>
              <a:buFont typeface="Roboto"/>
              <a:buChar char="■"/>
              <a:defRPr sz="3700">
                <a:latin typeface="Roboto"/>
                <a:ea typeface="Roboto"/>
                <a:cs typeface="Roboto"/>
                <a:sym typeface="Roboto"/>
              </a:defRPr>
            </a:lvl9pPr>
          </a:lstStyle>
          <a:p/>
        </p:txBody>
      </p:sp>
      <p:sp>
        <p:nvSpPr>
          <p:cNvPr id="175" name="Google Shape;175;p22"/>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76" name="Google Shape;176;p22"/>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pic>
        <p:nvPicPr>
          <p:cNvPr id="177" name="Google Shape;177;p22"/>
          <p:cNvPicPr preferRelativeResize="0"/>
          <p:nvPr/>
        </p:nvPicPr>
        <p:blipFill rotWithShape="1">
          <a:blip r:embed="rId2">
            <a:alphaModFix/>
          </a:blip>
          <a:srcRect b="0" l="504" r="504" t="0"/>
          <a:stretch/>
        </p:blipFill>
        <p:spPr>
          <a:xfrm>
            <a:off x="22013117" y="11202333"/>
            <a:ext cx="1462661" cy="1663773"/>
          </a:xfrm>
          <a:prstGeom prst="rect">
            <a:avLst/>
          </a:prstGeom>
          <a:noFill/>
          <a:ln>
            <a:noFill/>
          </a:ln>
        </p:spPr>
      </p:pic>
      <p:sp>
        <p:nvSpPr>
          <p:cNvPr id="178" name="Google Shape;178;p22"/>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79" name="Google Shape;179;p22"/>
          <p:cNvSpPr txBox="1"/>
          <p:nvPr>
            <p:ph idx="2"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80" name="Google Shape;180;p22"/>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81" name="Google Shape;181;p22"/>
          <p:cNvSpPr txBox="1"/>
          <p:nvPr>
            <p:ph idx="3" type="title"/>
          </p:nvPr>
        </p:nvSpPr>
        <p:spPr>
          <a:xfrm>
            <a:off x="-32791" y="12377733"/>
            <a:ext cx="24443100" cy="706500"/>
          </a:xfrm>
          <a:prstGeom prst="rect">
            <a:avLst/>
          </a:prstGeom>
          <a:noFill/>
          <a:ln>
            <a:noFill/>
          </a:ln>
        </p:spPr>
        <p:txBody>
          <a:bodyPr anchorCtr="0" anchor="t" bIns="0" lIns="2925550" spcFirstLastPara="1" rIns="2681725" wrap="square" tIns="24325">
            <a:noAutofit/>
          </a:bodyPr>
          <a:lstStyle>
            <a:lvl1pPr lvl="0" rtl="0" algn="r">
              <a:spcBef>
                <a:spcPts val="0"/>
              </a:spcBef>
              <a:spcAft>
                <a:spcPts val="0"/>
              </a:spcAft>
              <a:buNone/>
              <a:defRPr sz="2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2" name="Google Shape;182;p22"/>
          <p:cNvSpPr txBox="1"/>
          <p:nvPr>
            <p:ph idx="4"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13342">
          <p15:clr>
            <a:srgbClr val="F9AD4C"/>
          </p15:clr>
        </p15:guide>
      </p15:sldGuideLst>
    </p:ext>
  </p:extLst>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9. Numbered 1–4 (Green)">
  <p:cSld name="CUSTOM_2_7_1">
    <p:spTree>
      <p:nvGrpSpPr>
        <p:cNvPr id="183" name="Shape 183"/>
        <p:cNvGrpSpPr/>
        <p:nvPr/>
      </p:nvGrpSpPr>
      <p:grpSpPr>
        <a:xfrm>
          <a:off x="0" y="0"/>
          <a:ext cx="0" cy="0"/>
          <a:chOff x="0" y="0"/>
          <a:chExt cx="0" cy="0"/>
        </a:xfrm>
      </p:grpSpPr>
      <p:sp>
        <p:nvSpPr>
          <p:cNvPr id="184" name="Google Shape;184;p23"/>
          <p:cNvSpPr/>
          <p:nvPr/>
        </p:nvSpPr>
        <p:spPr>
          <a:xfrm>
            <a:off x="3605861" y="36768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85" name="Google Shape;185;p23"/>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6" name="Google Shape;186;p23"/>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87" name="Google Shape;187;p23"/>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88" name="Google Shape;188;p23"/>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89" name="Google Shape;189;p23"/>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90" name="Google Shape;190;p23"/>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191" name="Google Shape;191;p23"/>
          <p:cNvGrpSpPr/>
          <p:nvPr/>
        </p:nvGrpSpPr>
        <p:grpSpPr>
          <a:xfrm>
            <a:off x="1218894" y="3676879"/>
            <a:ext cx="2071187" cy="1656821"/>
            <a:chOff x="457200" y="1378813"/>
            <a:chExt cx="776889" cy="621300"/>
          </a:xfrm>
        </p:grpSpPr>
        <p:sp>
          <p:nvSpPr>
            <p:cNvPr id="192" name="Google Shape;192;p23"/>
            <p:cNvSpPr/>
            <p:nvPr/>
          </p:nvSpPr>
          <p:spPr>
            <a:xfrm>
              <a:off x="457200" y="1378813"/>
              <a:ext cx="695400" cy="621300"/>
            </a:xfrm>
            <a:prstGeom prst="roundRect">
              <a:avLst>
                <a:gd fmla="val 16667" name="adj"/>
              </a:avLst>
            </a:prstGeom>
            <a:solidFill>
              <a:srgbClr val="F7EF6A"/>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latin typeface="Roboto Thin"/>
                  <a:ea typeface="Roboto Thin"/>
                  <a:cs typeface="Roboto Thin"/>
                  <a:sym typeface="Roboto Thin"/>
                </a:rPr>
                <a:t>01</a:t>
              </a:r>
              <a:endParaRPr sz="8000">
                <a:latin typeface="Roboto Thin"/>
                <a:ea typeface="Roboto Thin"/>
                <a:cs typeface="Roboto Thin"/>
                <a:sym typeface="Roboto Thin"/>
              </a:endParaRPr>
            </a:p>
          </p:txBody>
        </p:sp>
        <p:sp>
          <p:nvSpPr>
            <p:cNvPr id="193" name="Google Shape;193;p23"/>
            <p:cNvSpPr/>
            <p:nvPr/>
          </p:nvSpPr>
          <p:spPr>
            <a:xfrm rot="5400000">
              <a:off x="969614" y="1607625"/>
              <a:ext cx="340325" cy="188625"/>
            </a:xfrm>
            <a:prstGeom prst="flowChartExtract">
              <a:avLst/>
            </a:prstGeom>
            <a:solidFill>
              <a:srgbClr val="F7EF6A"/>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grpSp>
        <p:nvGrpSpPr>
          <p:cNvPr id="194" name="Google Shape;194;p23"/>
          <p:cNvGrpSpPr/>
          <p:nvPr/>
        </p:nvGrpSpPr>
        <p:grpSpPr>
          <a:xfrm>
            <a:off x="1218894" y="5943313"/>
            <a:ext cx="2071187" cy="1656821"/>
            <a:chOff x="457200" y="1378813"/>
            <a:chExt cx="776889" cy="621300"/>
          </a:xfrm>
        </p:grpSpPr>
        <p:sp>
          <p:nvSpPr>
            <p:cNvPr id="195" name="Google Shape;195;p23"/>
            <p:cNvSpPr/>
            <p:nvPr/>
          </p:nvSpPr>
          <p:spPr>
            <a:xfrm>
              <a:off x="457200" y="1378813"/>
              <a:ext cx="695400" cy="621300"/>
            </a:xfrm>
            <a:prstGeom prst="roundRect">
              <a:avLst>
                <a:gd fmla="val 16667" name="adj"/>
              </a:avLst>
            </a:prstGeom>
            <a:solidFill>
              <a:srgbClr val="AFCA5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latin typeface="Roboto Thin"/>
                  <a:ea typeface="Roboto Thin"/>
                  <a:cs typeface="Roboto Thin"/>
                  <a:sym typeface="Roboto Thin"/>
                </a:rPr>
                <a:t>02</a:t>
              </a:r>
              <a:endParaRPr sz="8000">
                <a:latin typeface="Roboto Thin"/>
                <a:ea typeface="Roboto Thin"/>
                <a:cs typeface="Roboto Thin"/>
                <a:sym typeface="Roboto Thin"/>
              </a:endParaRPr>
            </a:p>
          </p:txBody>
        </p:sp>
        <p:sp>
          <p:nvSpPr>
            <p:cNvPr id="196" name="Google Shape;196;p23"/>
            <p:cNvSpPr/>
            <p:nvPr/>
          </p:nvSpPr>
          <p:spPr>
            <a:xfrm rot="5400000">
              <a:off x="969614" y="1607625"/>
              <a:ext cx="340325" cy="188625"/>
            </a:xfrm>
            <a:prstGeom prst="flowChartExtract">
              <a:avLst/>
            </a:prstGeom>
            <a:solidFill>
              <a:srgbClr val="AFCA5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grpSp>
        <p:nvGrpSpPr>
          <p:cNvPr id="197" name="Google Shape;197;p23"/>
          <p:cNvGrpSpPr/>
          <p:nvPr/>
        </p:nvGrpSpPr>
        <p:grpSpPr>
          <a:xfrm>
            <a:off x="1218894" y="8196979"/>
            <a:ext cx="2071187" cy="1656821"/>
            <a:chOff x="457200" y="1378813"/>
            <a:chExt cx="776889" cy="621300"/>
          </a:xfrm>
        </p:grpSpPr>
        <p:sp>
          <p:nvSpPr>
            <p:cNvPr id="198" name="Google Shape;198;p23"/>
            <p:cNvSpPr/>
            <p:nvPr/>
          </p:nvSpPr>
          <p:spPr>
            <a:xfrm>
              <a:off x="457200" y="1378813"/>
              <a:ext cx="695400" cy="621300"/>
            </a:xfrm>
            <a:prstGeom prst="roundRect">
              <a:avLst>
                <a:gd fmla="val 16667" name="adj"/>
              </a:avLst>
            </a:prstGeom>
            <a:solidFill>
              <a:srgbClr val="4FA786"/>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03</a:t>
              </a:r>
              <a:endParaRPr sz="8000">
                <a:solidFill>
                  <a:srgbClr val="FFFFFF"/>
                </a:solidFill>
                <a:latin typeface="Roboto Thin"/>
                <a:ea typeface="Roboto Thin"/>
                <a:cs typeface="Roboto Thin"/>
                <a:sym typeface="Roboto Thin"/>
              </a:endParaRPr>
            </a:p>
          </p:txBody>
        </p:sp>
        <p:sp>
          <p:nvSpPr>
            <p:cNvPr id="199" name="Google Shape;199;p23"/>
            <p:cNvSpPr/>
            <p:nvPr/>
          </p:nvSpPr>
          <p:spPr>
            <a:xfrm rot="5400000">
              <a:off x="969614" y="1607625"/>
              <a:ext cx="340325" cy="188625"/>
            </a:xfrm>
            <a:prstGeom prst="flowChartExtract">
              <a:avLst/>
            </a:prstGeom>
            <a:solidFill>
              <a:srgbClr val="4FA786"/>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grpSp>
        <p:nvGrpSpPr>
          <p:cNvPr id="200" name="Google Shape;200;p23"/>
          <p:cNvGrpSpPr/>
          <p:nvPr/>
        </p:nvGrpSpPr>
        <p:grpSpPr>
          <a:xfrm>
            <a:off x="1218894" y="10463379"/>
            <a:ext cx="2071187" cy="1656821"/>
            <a:chOff x="457200" y="1378813"/>
            <a:chExt cx="776889" cy="621300"/>
          </a:xfrm>
        </p:grpSpPr>
        <p:sp>
          <p:nvSpPr>
            <p:cNvPr id="201" name="Google Shape;201;p23"/>
            <p:cNvSpPr/>
            <p:nvPr/>
          </p:nvSpPr>
          <p:spPr>
            <a:xfrm>
              <a:off x="457200" y="1378813"/>
              <a:ext cx="695400" cy="621300"/>
            </a:xfrm>
            <a:prstGeom prst="roundRect">
              <a:avLst>
                <a:gd fmla="val 16667" name="adj"/>
              </a:avLst>
            </a:prstGeom>
            <a:solidFill>
              <a:srgbClr val="1D7E7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04</a:t>
              </a:r>
              <a:endParaRPr sz="8000">
                <a:solidFill>
                  <a:srgbClr val="FFFFFF"/>
                </a:solidFill>
                <a:latin typeface="Roboto Thin"/>
                <a:ea typeface="Roboto Thin"/>
                <a:cs typeface="Roboto Thin"/>
                <a:sym typeface="Roboto Thin"/>
              </a:endParaRPr>
            </a:p>
          </p:txBody>
        </p:sp>
        <p:sp>
          <p:nvSpPr>
            <p:cNvPr id="202" name="Google Shape;202;p23"/>
            <p:cNvSpPr/>
            <p:nvPr/>
          </p:nvSpPr>
          <p:spPr>
            <a:xfrm rot="5400000">
              <a:off x="969614" y="1607625"/>
              <a:ext cx="340325" cy="188625"/>
            </a:xfrm>
            <a:prstGeom prst="flowChartExtract">
              <a:avLst/>
            </a:prstGeom>
            <a:solidFill>
              <a:srgbClr val="1D7E7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03" name="Google Shape;203;p23"/>
          <p:cNvSpPr txBox="1"/>
          <p:nvPr>
            <p:ph idx="3" type="subTitle"/>
          </p:nvPr>
        </p:nvSpPr>
        <p:spPr>
          <a:xfrm>
            <a:off x="-32791" y="37280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4" name="Google Shape;204;p23"/>
          <p:cNvSpPr/>
          <p:nvPr/>
        </p:nvSpPr>
        <p:spPr>
          <a:xfrm>
            <a:off x="3605861" y="59496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5" name="Google Shape;205;p23"/>
          <p:cNvSpPr/>
          <p:nvPr/>
        </p:nvSpPr>
        <p:spPr>
          <a:xfrm>
            <a:off x="3605861" y="8196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6" name="Google Shape;206;p23"/>
          <p:cNvSpPr/>
          <p:nvPr/>
        </p:nvSpPr>
        <p:spPr>
          <a:xfrm>
            <a:off x="3605861" y="104506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7" name="Google Shape;207;p23"/>
          <p:cNvSpPr txBox="1"/>
          <p:nvPr>
            <p:ph idx="4" type="subTitle"/>
          </p:nvPr>
        </p:nvSpPr>
        <p:spPr>
          <a:xfrm>
            <a:off x="-32791" y="59561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8" name="Google Shape;208;p23"/>
          <p:cNvSpPr txBox="1"/>
          <p:nvPr>
            <p:ph idx="5" type="subTitle"/>
          </p:nvPr>
        </p:nvSpPr>
        <p:spPr>
          <a:xfrm>
            <a:off x="0" y="82033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9" name="Google Shape;209;p23"/>
          <p:cNvSpPr txBox="1"/>
          <p:nvPr>
            <p:ph idx="6" type="subTitle"/>
          </p:nvPr>
        </p:nvSpPr>
        <p:spPr>
          <a:xfrm>
            <a:off x="-32791" y="104505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 Numbered 1–5 (Green)">
  <p:cSld name="CUSTOM_2_7_1_4">
    <p:spTree>
      <p:nvGrpSpPr>
        <p:cNvPr id="210" name="Shape 210"/>
        <p:cNvGrpSpPr/>
        <p:nvPr/>
      </p:nvGrpSpPr>
      <p:grpSpPr>
        <a:xfrm>
          <a:off x="0" y="0"/>
          <a:ext cx="0" cy="0"/>
          <a:chOff x="0" y="0"/>
          <a:chExt cx="0" cy="0"/>
        </a:xfrm>
      </p:grpSpPr>
      <p:sp>
        <p:nvSpPr>
          <p:cNvPr id="211" name="Google Shape;211;p24"/>
          <p:cNvSpPr/>
          <p:nvPr/>
        </p:nvSpPr>
        <p:spPr>
          <a:xfrm>
            <a:off x="3632270" y="34673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2" name="Google Shape;212;p24"/>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3" name="Google Shape;213;p24"/>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214" name="Google Shape;214;p24"/>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215" name="Google Shape;215;p24"/>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216" name="Google Shape;216;p24"/>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217" name="Google Shape;217;p24"/>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218" name="Google Shape;218;p24"/>
          <p:cNvGrpSpPr/>
          <p:nvPr/>
        </p:nvGrpSpPr>
        <p:grpSpPr>
          <a:xfrm>
            <a:off x="1218895" y="3467313"/>
            <a:ext cx="2071187" cy="1656821"/>
            <a:chOff x="457200" y="1378813"/>
            <a:chExt cx="776889" cy="621300"/>
          </a:xfrm>
        </p:grpSpPr>
        <p:sp>
          <p:nvSpPr>
            <p:cNvPr id="219" name="Google Shape;219;p24"/>
            <p:cNvSpPr/>
            <p:nvPr/>
          </p:nvSpPr>
          <p:spPr>
            <a:xfrm>
              <a:off x="457200" y="1378813"/>
              <a:ext cx="695400" cy="621300"/>
            </a:xfrm>
            <a:prstGeom prst="roundRect">
              <a:avLst>
                <a:gd fmla="val 16667" name="adj"/>
              </a:avLst>
            </a:prstGeom>
            <a:solidFill>
              <a:srgbClr val="F7EF6A"/>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latin typeface="Roboto Thin"/>
                  <a:ea typeface="Roboto Thin"/>
                  <a:cs typeface="Roboto Thin"/>
                  <a:sym typeface="Roboto Thin"/>
                </a:rPr>
                <a:t>01</a:t>
              </a:r>
              <a:endParaRPr sz="8000">
                <a:latin typeface="Roboto Thin"/>
                <a:ea typeface="Roboto Thin"/>
                <a:cs typeface="Roboto Thin"/>
                <a:sym typeface="Roboto Thin"/>
              </a:endParaRPr>
            </a:p>
          </p:txBody>
        </p:sp>
        <p:sp>
          <p:nvSpPr>
            <p:cNvPr id="220" name="Google Shape;220;p24"/>
            <p:cNvSpPr/>
            <p:nvPr/>
          </p:nvSpPr>
          <p:spPr>
            <a:xfrm rot="5400000">
              <a:off x="969614" y="1607625"/>
              <a:ext cx="340325" cy="188625"/>
            </a:xfrm>
            <a:prstGeom prst="flowChartExtract">
              <a:avLst/>
            </a:prstGeom>
            <a:solidFill>
              <a:srgbClr val="F7EF6A"/>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grpSp>
        <p:nvGrpSpPr>
          <p:cNvPr id="221" name="Google Shape;221;p24"/>
          <p:cNvGrpSpPr/>
          <p:nvPr/>
        </p:nvGrpSpPr>
        <p:grpSpPr>
          <a:xfrm>
            <a:off x="1218894" y="5333713"/>
            <a:ext cx="2071187" cy="1656821"/>
            <a:chOff x="457200" y="1378813"/>
            <a:chExt cx="776889" cy="621300"/>
          </a:xfrm>
        </p:grpSpPr>
        <p:sp>
          <p:nvSpPr>
            <p:cNvPr id="222" name="Google Shape;222;p24"/>
            <p:cNvSpPr/>
            <p:nvPr/>
          </p:nvSpPr>
          <p:spPr>
            <a:xfrm>
              <a:off x="457200" y="1378813"/>
              <a:ext cx="695400" cy="621300"/>
            </a:xfrm>
            <a:prstGeom prst="roundRect">
              <a:avLst>
                <a:gd fmla="val 16667" name="adj"/>
              </a:avLst>
            </a:prstGeom>
            <a:solidFill>
              <a:srgbClr val="AFCA5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latin typeface="Roboto Thin"/>
                  <a:ea typeface="Roboto Thin"/>
                  <a:cs typeface="Roboto Thin"/>
                  <a:sym typeface="Roboto Thin"/>
                </a:rPr>
                <a:t>02</a:t>
              </a:r>
              <a:endParaRPr sz="8000">
                <a:latin typeface="Roboto Thin"/>
                <a:ea typeface="Roboto Thin"/>
                <a:cs typeface="Roboto Thin"/>
                <a:sym typeface="Roboto Thin"/>
              </a:endParaRPr>
            </a:p>
          </p:txBody>
        </p:sp>
        <p:sp>
          <p:nvSpPr>
            <p:cNvPr id="223" name="Google Shape;223;p24"/>
            <p:cNvSpPr/>
            <p:nvPr/>
          </p:nvSpPr>
          <p:spPr>
            <a:xfrm rot="5400000">
              <a:off x="969614" y="1607625"/>
              <a:ext cx="340325" cy="188625"/>
            </a:xfrm>
            <a:prstGeom prst="flowChartExtract">
              <a:avLst/>
            </a:prstGeom>
            <a:solidFill>
              <a:srgbClr val="AFCA5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grpSp>
        <p:nvGrpSpPr>
          <p:cNvPr id="224" name="Google Shape;224;p24"/>
          <p:cNvGrpSpPr/>
          <p:nvPr/>
        </p:nvGrpSpPr>
        <p:grpSpPr>
          <a:xfrm>
            <a:off x="1218894" y="7180979"/>
            <a:ext cx="2071187" cy="1656821"/>
            <a:chOff x="457200" y="1378813"/>
            <a:chExt cx="776889" cy="621300"/>
          </a:xfrm>
        </p:grpSpPr>
        <p:sp>
          <p:nvSpPr>
            <p:cNvPr id="225" name="Google Shape;225;p24"/>
            <p:cNvSpPr/>
            <p:nvPr/>
          </p:nvSpPr>
          <p:spPr>
            <a:xfrm>
              <a:off x="457200" y="1378813"/>
              <a:ext cx="695400" cy="621300"/>
            </a:xfrm>
            <a:prstGeom prst="roundRect">
              <a:avLst>
                <a:gd fmla="val 16667" name="adj"/>
              </a:avLst>
            </a:prstGeom>
            <a:solidFill>
              <a:srgbClr val="4FA786"/>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03</a:t>
              </a:r>
              <a:endParaRPr sz="8000">
                <a:solidFill>
                  <a:srgbClr val="FFFFFF"/>
                </a:solidFill>
                <a:latin typeface="Roboto Thin"/>
                <a:ea typeface="Roboto Thin"/>
                <a:cs typeface="Roboto Thin"/>
                <a:sym typeface="Roboto Thin"/>
              </a:endParaRPr>
            </a:p>
          </p:txBody>
        </p:sp>
        <p:sp>
          <p:nvSpPr>
            <p:cNvPr id="226" name="Google Shape;226;p24"/>
            <p:cNvSpPr/>
            <p:nvPr/>
          </p:nvSpPr>
          <p:spPr>
            <a:xfrm rot="5400000">
              <a:off x="969614" y="1607625"/>
              <a:ext cx="340325" cy="188625"/>
            </a:xfrm>
            <a:prstGeom prst="flowChartExtract">
              <a:avLst/>
            </a:prstGeom>
            <a:solidFill>
              <a:srgbClr val="4FA786"/>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grpSp>
        <p:nvGrpSpPr>
          <p:cNvPr id="227" name="Google Shape;227;p24"/>
          <p:cNvGrpSpPr/>
          <p:nvPr/>
        </p:nvGrpSpPr>
        <p:grpSpPr>
          <a:xfrm>
            <a:off x="1218894" y="9040979"/>
            <a:ext cx="2071187" cy="1656821"/>
            <a:chOff x="457200" y="1378813"/>
            <a:chExt cx="776889" cy="621300"/>
          </a:xfrm>
        </p:grpSpPr>
        <p:sp>
          <p:nvSpPr>
            <p:cNvPr id="228" name="Google Shape;228;p24"/>
            <p:cNvSpPr/>
            <p:nvPr/>
          </p:nvSpPr>
          <p:spPr>
            <a:xfrm>
              <a:off x="457200" y="1378813"/>
              <a:ext cx="695400" cy="621300"/>
            </a:xfrm>
            <a:prstGeom prst="roundRect">
              <a:avLst>
                <a:gd fmla="val 16667" name="adj"/>
              </a:avLst>
            </a:prstGeom>
            <a:solidFill>
              <a:srgbClr val="1D7E7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04</a:t>
              </a:r>
              <a:endParaRPr sz="8000">
                <a:solidFill>
                  <a:srgbClr val="FFFFFF"/>
                </a:solidFill>
                <a:latin typeface="Roboto Thin"/>
                <a:ea typeface="Roboto Thin"/>
                <a:cs typeface="Roboto Thin"/>
                <a:sym typeface="Roboto Thin"/>
              </a:endParaRPr>
            </a:p>
          </p:txBody>
        </p:sp>
        <p:sp>
          <p:nvSpPr>
            <p:cNvPr id="229" name="Google Shape;229;p24"/>
            <p:cNvSpPr/>
            <p:nvPr/>
          </p:nvSpPr>
          <p:spPr>
            <a:xfrm rot="5400000">
              <a:off x="969614" y="1607625"/>
              <a:ext cx="340325" cy="188625"/>
            </a:xfrm>
            <a:prstGeom prst="flowChartExtract">
              <a:avLst/>
            </a:prstGeom>
            <a:solidFill>
              <a:srgbClr val="1D7E7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30" name="Google Shape;230;p24"/>
          <p:cNvSpPr txBox="1"/>
          <p:nvPr>
            <p:ph idx="3" type="subTitle"/>
          </p:nvPr>
        </p:nvSpPr>
        <p:spPr>
          <a:xfrm>
            <a:off x="-200" y="3518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31" name="Google Shape;231;p24"/>
          <p:cNvSpPr/>
          <p:nvPr/>
        </p:nvSpPr>
        <p:spPr>
          <a:xfrm>
            <a:off x="3605861" y="53400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32" name="Google Shape;232;p24"/>
          <p:cNvSpPr/>
          <p:nvPr/>
        </p:nvSpPr>
        <p:spPr>
          <a:xfrm>
            <a:off x="3605861" y="7180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33" name="Google Shape;233;p24"/>
          <p:cNvSpPr/>
          <p:nvPr/>
        </p:nvSpPr>
        <p:spPr>
          <a:xfrm>
            <a:off x="3605861" y="90282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34" name="Google Shape;234;p24"/>
          <p:cNvSpPr txBox="1"/>
          <p:nvPr>
            <p:ph idx="4" type="subTitle"/>
          </p:nvPr>
        </p:nvSpPr>
        <p:spPr>
          <a:xfrm>
            <a:off x="-32458" y="53465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35" name="Google Shape;235;p24"/>
          <p:cNvSpPr txBox="1"/>
          <p:nvPr>
            <p:ph idx="5" type="subTitle"/>
          </p:nvPr>
        </p:nvSpPr>
        <p:spPr>
          <a:xfrm>
            <a:off x="0" y="71873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36" name="Google Shape;236;p24"/>
          <p:cNvSpPr txBox="1"/>
          <p:nvPr>
            <p:ph idx="6" type="subTitle"/>
          </p:nvPr>
        </p:nvSpPr>
        <p:spPr>
          <a:xfrm>
            <a:off x="-32791" y="90281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237" name="Google Shape;237;p24"/>
          <p:cNvGrpSpPr/>
          <p:nvPr/>
        </p:nvGrpSpPr>
        <p:grpSpPr>
          <a:xfrm>
            <a:off x="1251686" y="10888246"/>
            <a:ext cx="2071187" cy="1656821"/>
            <a:chOff x="457200" y="1378813"/>
            <a:chExt cx="776889" cy="621300"/>
          </a:xfrm>
        </p:grpSpPr>
        <p:sp>
          <p:nvSpPr>
            <p:cNvPr id="238" name="Google Shape;238;p24"/>
            <p:cNvSpPr/>
            <p:nvPr/>
          </p:nvSpPr>
          <p:spPr>
            <a:xfrm>
              <a:off x="457200" y="1378813"/>
              <a:ext cx="695400" cy="621300"/>
            </a:xfrm>
            <a:prstGeom prst="roundRect">
              <a:avLst>
                <a:gd fmla="val 16667" name="adj"/>
              </a:avLst>
            </a:prstGeom>
            <a:solidFill>
              <a:srgbClr val="134F5C"/>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05</a:t>
              </a:r>
              <a:endParaRPr sz="8000">
                <a:solidFill>
                  <a:srgbClr val="FFFFFF"/>
                </a:solidFill>
                <a:latin typeface="Roboto Thin"/>
                <a:ea typeface="Roboto Thin"/>
                <a:cs typeface="Roboto Thin"/>
                <a:sym typeface="Roboto Thin"/>
              </a:endParaRPr>
            </a:p>
          </p:txBody>
        </p:sp>
        <p:sp>
          <p:nvSpPr>
            <p:cNvPr id="239" name="Google Shape;239;p24"/>
            <p:cNvSpPr/>
            <p:nvPr/>
          </p:nvSpPr>
          <p:spPr>
            <a:xfrm rot="5400000">
              <a:off x="969614" y="1607625"/>
              <a:ext cx="340325" cy="188625"/>
            </a:xfrm>
            <a:prstGeom prst="flowChartExtract">
              <a:avLst/>
            </a:prstGeom>
            <a:solidFill>
              <a:srgbClr val="134F5C"/>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40" name="Google Shape;240;p24"/>
          <p:cNvSpPr/>
          <p:nvPr/>
        </p:nvSpPr>
        <p:spPr>
          <a:xfrm>
            <a:off x="3638652" y="108754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41" name="Google Shape;241;p24"/>
          <p:cNvSpPr txBox="1"/>
          <p:nvPr>
            <p:ph idx="7" type="subTitle"/>
          </p:nvPr>
        </p:nvSpPr>
        <p:spPr>
          <a:xfrm>
            <a:off x="0" y="10875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1. Numbered 1–6 (Gray)">
  <p:cSld name="CUSTOM_2_7_1_3_1_1">
    <p:spTree>
      <p:nvGrpSpPr>
        <p:cNvPr id="242" name="Shape 242"/>
        <p:cNvGrpSpPr/>
        <p:nvPr/>
      </p:nvGrpSpPr>
      <p:grpSpPr>
        <a:xfrm>
          <a:off x="0" y="0"/>
          <a:ext cx="0" cy="0"/>
          <a:chOff x="0" y="0"/>
          <a:chExt cx="0" cy="0"/>
        </a:xfrm>
      </p:grpSpPr>
      <p:sp>
        <p:nvSpPr>
          <p:cNvPr id="243" name="Google Shape;243;p25"/>
          <p:cNvSpPr/>
          <p:nvPr/>
        </p:nvSpPr>
        <p:spPr>
          <a:xfrm>
            <a:off x="3605861" y="33008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44" name="Google Shape;244;p25"/>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45" name="Google Shape;245;p25"/>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246" name="Google Shape;246;p25"/>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247" name="Google Shape;247;p25"/>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248" name="Google Shape;248;p25"/>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249" name="Google Shape;249;p25"/>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250" name="Google Shape;250;p25"/>
          <p:cNvGrpSpPr/>
          <p:nvPr/>
        </p:nvGrpSpPr>
        <p:grpSpPr>
          <a:xfrm>
            <a:off x="1218895" y="3300915"/>
            <a:ext cx="2071215" cy="1296816"/>
            <a:chOff x="457200" y="1466425"/>
            <a:chExt cx="776900" cy="486300"/>
          </a:xfrm>
        </p:grpSpPr>
        <p:sp>
          <p:nvSpPr>
            <p:cNvPr id="251" name="Google Shape;251;p25"/>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01</a:t>
              </a:r>
              <a:endParaRPr sz="8000">
                <a:solidFill>
                  <a:srgbClr val="FFFFFF"/>
                </a:solidFill>
                <a:latin typeface="Roboto Thin"/>
                <a:ea typeface="Roboto Thin"/>
                <a:cs typeface="Roboto Thin"/>
                <a:sym typeface="Roboto Thin"/>
              </a:endParaRPr>
            </a:p>
          </p:txBody>
        </p:sp>
        <p:sp>
          <p:nvSpPr>
            <p:cNvPr id="252" name="Google Shape;252;p25"/>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53" name="Google Shape;253;p25"/>
          <p:cNvSpPr txBox="1"/>
          <p:nvPr>
            <p:ph idx="3" type="subTitle"/>
          </p:nvPr>
        </p:nvSpPr>
        <p:spPr>
          <a:xfrm>
            <a:off x="-32392" y="3399067"/>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54" name="Google Shape;254;p25"/>
          <p:cNvSpPr/>
          <p:nvPr/>
        </p:nvSpPr>
        <p:spPr>
          <a:xfrm>
            <a:off x="3605861" y="48770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255" name="Google Shape;255;p25"/>
          <p:cNvGrpSpPr/>
          <p:nvPr/>
        </p:nvGrpSpPr>
        <p:grpSpPr>
          <a:xfrm>
            <a:off x="1218895" y="4877115"/>
            <a:ext cx="2071215" cy="1296816"/>
            <a:chOff x="457200" y="1466425"/>
            <a:chExt cx="776900" cy="486300"/>
          </a:xfrm>
        </p:grpSpPr>
        <p:sp>
          <p:nvSpPr>
            <p:cNvPr id="256" name="Google Shape;256;p25"/>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02</a:t>
              </a:r>
              <a:endParaRPr sz="8000">
                <a:solidFill>
                  <a:srgbClr val="FFFFFF"/>
                </a:solidFill>
                <a:latin typeface="Roboto Thin"/>
                <a:ea typeface="Roboto Thin"/>
                <a:cs typeface="Roboto Thin"/>
                <a:sym typeface="Roboto Thin"/>
              </a:endParaRPr>
            </a:p>
          </p:txBody>
        </p:sp>
        <p:sp>
          <p:nvSpPr>
            <p:cNvPr id="257" name="Google Shape;257;p25"/>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58" name="Google Shape;258;p25"/>
          <p:cNvSpPr/>
          <p:nvPr/>
        </p:nvSpPr>
        <p:spPr>
          <a:xfrm>
            <a:off x="3605861" y="64532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259" name="Google Shape;259;p25"/>
          <p:cNvGrpSpPr/>
          <p:nvPr/>
        </p:nvGrpSpPr>
        <p:grpSpPr>
          <a:xfrm>
            <a:off x="1218895" y="6453315"/>
            <a:ext cx="2071215" cy="1296816"/>
            <a:chOff x="457200" y="1466425"/>
            <a:chExt cx="776900" cy="486300"/>
          </a:xfrm>
        </p:grpSpPr>
        <p:sp>
          <p:nvSpPr>
            <p:cNvPr id="260" name="Google Shape;260;p25"/>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03</a:t>
              </a:r>
              <a:endParaRPr sz="8000">
                <a:solidFill>
                  <a:srgbClr val="FFFFFF"/>
                </a:solidFill>
                <a:latin typeface="Roboto Thin"/>
                <a:ea typeface="Roboto Thin"/>
                <a:cs typeface="Roboto Thin"/>
                <a:sym typeface="Roboto Thin"/>
              </a:endParaRPr>
            </a:p>
          </p:txBody>
        </p:sp>
        <p:sp>
          <p:nvSpPr>
            <p:cNvPr id="261" name="Google Shape;261;p25"/>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62" name="Google Shape;262;p25"/>
          <p:cNvSpPr/>
          <p:nvPr/>
        </p:nvSpPr>
        <p:spPr>
          <a:xfrm>
            <a:off x="3605861" y="80294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263" name="Google Shape;263;p25"/>
          <p:cNvGrpSpPr/>
          <p:nvPr/>
        </p:nvGrpSpPr>
        <p:grpSpPr>
          <a:xfrm>
            <a:off x="1218895" y="8029515"/>
            <a:ext cx="2071215" cy="1296816"/>
            <a:chOff x="457200" y="1466425"/>
            <a:chExt cx="776900" cy="486300"/>
          </a:xfrm>
        </p:grpSpPr>
        <p:sp>
          <p:nvSpPr>
            <p:cNvPr id="264" name="Google Shape;264;p25"/>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04</a:t>
              </a:r>
              <a:endParaRPr sz="8000">
                <a:solidFill>
                  <a:srgbClr val="FFFFFF"/>
                </a:solidFill>
                <a:latin typeface="Roboto Thin"/>
                <a:ea typeface="Roboto Thin"/>
                <a:cs typeface="Roboto Thin"/>
                <a:sym typeface="Roboto Thin"/>
              </a:endParaRPr>
            </a:p>
          </p:txBody>
        </p:sp>
        <p:sp>
          <p:nvSpPr>
            <p:cNvPr id="265" name="Google Shape;265;p25"/>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66" name="Google Shape;266;p25"/>
          <p:cNvSpPr/>
          <p:nvPr/>
        </p:nvSpPr>
        <p:spPr>
          <a:xfrm>
            <a:off x="3605861" y="9605700"/>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267" name="Google Shape;267;p25"/>
          <p:cNvGrpSpPr/>
          <p:nvPr/>
        </p:nvGrpSpPr>
        <p:grpSpPr>
          <a:xfrm>
            <a:off x="1218895" y="9605749"/>
            <a:ext cx="2071215" cy="1296816"/>
            <a:chOff x="457200" y="1466425"/>
            <a:chExt cx="776900" cy="486300"/>
          </a:xfrm>
        </p:grpSpPr>
        <p:sp>
          <p:nvSpPr>
            <p:cNvPr id="268" name="Google Shape;268;p25"/>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05</a:t>
              </a:r>
              <a:endParaRPr sz="8000">
                <a:solidFill>
                  <a:srgbClr val="FFFFFF"/>
                </a:solidFill>
                <a:latin typeface="Roboto Thin"/>
                <a:ea typeface="Roboto Thin"/>
                <a:cs typeface="Roboto Thin"/>
                <a:sym typeface="Roboto Thin"/>
              </a:endParaRPr>
            </a:p>
          </p:txBody>
        </p:sp>
        <p:sp>
          <p:nvSpPr>
            <p:cNvPr id="269" name="Google Shape;269;p25"/>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70" name="Google Shape;270;p25"/>
          <p:cNvSpPr/>
          <p:nvPr/>
        </p:nvSpPr>
        <p:spPr>
          <a:xfrm>
            <a:off x="3605861" y="11182033"/>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271" name="Google Shape;271;p25"/>
          <p:cNvGrpSpPr/>
          <p:nvPr/>
        </p:nvGrpSpPr>
        <p:grpSpPr>
          <a:xfrm>
            <a:off x="1218895" y="11182082"/>
            <a:ext cx="2071215" cy="1296816"/>
            <a:chOff x="457200" y="1466425"/>
            <a:chExt cx="776900" cy="486300"/>
          </a:xfrm>
        </p:grpSpPr>
        <p:sp>
          <p:nvSpPr>
            <p:cNvPr id="272" name="Google Shape;272;p25"/>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06</a:t>
              </a:r>
              <a:endParaRPr sz="8000">
                <a:solidFill>
                  <a:srgbClr val="FFFFFF"/>
                </a:solidFill>
                <a:latin typeface="Roboto Thin"/>
                <a:ea typeface="Roboto Thin"/>
                <a:cs typeface="Roboto Thin"/>
                <a:sym typeface="Roboto Thin"/>
              </a:endParaRPr>
            </a:p>
          </p:txBody>
        </p:sp>
        <p:sp>
          <p:nvSpPr>
            <p:cNvPr id="273" name="Google Shape;273;p25"/>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74" name="Google Shape;274;p25"/>
          <p:cNvSpPr txBox="1"/>
          <p:nvPr>
            <p:ph idx="4" type="subTitle"/>
          </p:nvPr>
        </p:nvSpPr>
        <p:spPr>
          <a:xfrm>
            <a:off x="-32192" y="4930267"/>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75" name="Google Shape;275;p25"/>
          <p:cNvSpPr txBox="1"/>
          <p:nvPr>
            <p:ph idx="5" type="subTitle"/>
          </p:nvPr>
        </p:nvSpPr>
        <p:spPr>
          <a:xfrm>
            <a:off x="-32192" y="6506467"/>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76" name="Google Shape;276;p25"/>
          <p:cNvSpPr txBox="1"/>
          <p:nvPr>
            <p:ph idx="6" type="subTitle"/>
          </p:nvPr>
        </p:nvSpPr>
        <p:spPr>
          <a:xfrm>
            <a:off x="-32392" y="8082733"/>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77" name="Google Shape;277;p25"/>
          <p:cNvSpPr txBox="1"/>
          <p:nvPr>
            <p:ph idx="7" type="subTitle"/>
          </p:nvPr>
        </p:nvSpPr>
        <p:spPr>
          <a:xfrm>
            <a:off x="33258" y="9658900"/>
            <a:ext cx="243777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78" name="Google Shape;278;p25"/>
          <p:cNvSpPr txBox="1"/>
          <p:nvPr>
            <p:ph idx="8" type="subTitle"/>
          </p:nvPr>
        </p:nvSpPr>
        <p:spPr>
          <a:xfrm>
            <a:off x="33258" y="11296333"/>
            <a:ext cx="243777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 Numbered 1–6 (Blue)">
  <p:cSld name="CUSTOM_2_7_1_3_1_1_2">
    <p:spTree>
      <p:nvGrpSpPr>
        <p:cNvPr id="279" name="Shape 279"/>
        <p:cNvGrpSpPr/>
        <p:nvPr/>
      </p:nvGrpSpPr>
      <p:grpSpPr>
        <a:xfrm>
          <a:off x="0" y="0"/>
          <a:ext cx="0" cy="0"/>
          <a:chOff x="0" y="0"/>
          <a:chExt cx="0" cy="0"/>
        </a:xfrm>
      </p:grpSpPr>
      <p:sp>
        <p:nvSpPr>
          <p:cNvPr id="280" name="Google Shape;280;p26"/>
          <p:cNvSpPr/>
          <p:nvPr/>
        </p:nvSpPr>
        <p:spPr>
          <a:xfrm>
            <a:off x="3605861" y="33008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81" name="Google Shape;281;p26"/>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82" name="Google Shape;282;p26"/>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283" name="Google Shape;283;p26"/>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284" name="Google Shape;284;p26"/>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285" name="Google Shape;285;p26"/>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286" name="Google Shape;286;p26"/>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287" name="Google Shape;287;p26"/>
          <p:cNvGrpSpPr/>
          <p:nvPr/>
        </p:nvGrpSpPr>
        <p:grpSpPr>
          <a:xfrm>
            <a:off x="1218895" y="3300915"/>
            <a:ext cx="2071215" cy="1296816"/>
            <a:chOff x="457200" y="1466425"/>
            <a:chExt cx="776900" cy="486300"/>
          </a:xfrm>
        </p:grpSpPr>
        <p:sp>
          <p:nvSpPr>
            <p:cNvPr id="288" name="Google Shape;288;p26"/>
            <p:cNvSpPr/>
            <p:nvPr/>
          </p:nvSpPr>
          <p:spPr>
            <a:xfrm>
              <a:off x="457200" y="1466425"/>
              <a:ext cx="695400" cy="486300"/>
            </a:xfrm>
            <a:prstGeom prst="roundRect">
              <a:avLst>
                <a:gd fmla="val 16667" name="adj"/>
              </a:avLst>
            </a:prstGeom>
            <a:solidFill>
              <a:srgbClr val="AFC0DC"/>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01</a:t>
              </a:r>
              <a:endParaRPr sz="8000">
                <a:solidFill>
                  <a:srgbClr val="FFFFFF"/>
                </a:solidFill>
                <a:latin typeface="Roboto Thin"/>
                <a:ea typeface="Roboto Thin"/>
                <a:cs typeface="Roboto Thin"/>
                <a:sym typeface="Roboto Thin"/>
              </a:endParaRPr>
            </a:p>
          </p:txBody>
        </p:sp>
        <p:sp>
          <p:nvSpPr>
            <p:cNvPr id="289" name="Google Shape;289;p26"/>
            <p:cNvSpPr/>
            <p:nvPr/>
          </p:nvSpPr>
          <p:spPr>
            <a:xfrm rot="5400000">
              <a:off x="973100" y="1624950"/>
              <a:ext cx="333375" cy="188625"/>
            </a:xfrm>
            <a:prstGeom prst="flowChartExtract">
              <a:avLst/>
            </a:prstGeom>
            <a:solidFill>
              <a:srgbClr val="AFC0DC"/>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90" name="Google Shape;290;p26"/>
          <p:cNvSpPr txBox="1"/>
          <p:nvPr>
            <p:ph idx="3" type="subTitle"/>
          </p:nvPr>
        </p:nvSpPr>
        <p:spPr>
          <a:xfrm>
            <a:off x="-32592" y="3399067"/>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91" name="Google Shape;291;p26"/>
          <p:cNvSpPr/>
          <p:nvPr/>
        </p:nvSpPr>
        <p:spPr>
          <a:xfrm>
            <a:off x="3605861" y="48770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292" name="Google Shape;292;p26"/>
          <p:cNvGrpSpPr/>
          <p:nvPr/>
        </p:nvGrpSpPr>
        <p:grpSpPr>
          <a:xfrm>
            <a:off x="1218895" y="4877115"/>
            <a:ext cx="2071215" cy="1296816"/>
            <a:chOff x="457200" y="1466425"/>
            <a:chExt cx="776900" cy="486300"/>
          </a:xfrm>
        </p:grpSpPr>
        <p:sp>
          <p:nvSpPr>
            <p:cNvPr id="293" name="Google Shape;293;p26"/>
            <p:cNvSpPr/>
            <p:nvPr/>
          </p:nvSpPr>
          <p:spPr>
            <a:xfrm>
              <a:off x="457200" y="1466425"/>
              <a:ext cx="695400" cy="486300"/>
            </a:xfrm>
            <a:prstGeom prst="roundRect">
              <a:avLst>
                <a:gd fmla="val 16667" name="adj"/>
              </a:avLst>
            </a:prstGeom>
            <a:solidFill>
              <a:srgbClr val="365C8B"/>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02</a:t>
              </a:r>
              <a:endParaRPr sz="8000">
                <a:solidFill>
                  <a:srgbClr val="FFFFFF"/>
                </a:solidFill>
                <a:latin typeface="Roboto Thin"/>
                <a:ea typeface="Roboto Thin"/>
                <a:cs typeface="Roboto Thin"/>
                <a:sym typeface="Roboto Thin"/>
              </a:endParaRPr>
            </a:p>
          </p:txBody>
        </p:sp>
        <p:sp>
          <p:nvSpPr>
            <p:cNvPr id="294" name="Google Shape;294;p26"/>
            <p:cNvSpPr/>
            <p:nvPr/>
          </p:nvSpPr>
          <p:spPr>
            <a:xfrm rot="5400000">
              <a:off x="973100" y="1624950"/>
              <a:ext cx="333375" cy="188625"/>
            </a:xfrm>
            <a:prstGeom prst="flowChartExtract">
              <a:avLst/>
            </a:prstGeom>
            <a:solidFill>
              <a:srgbClr val="365C8B"/>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95" name="Google Shape;295;p26"/>
          <p:cNvSpPr/>
          <p:nvPr/>
        </p:nvSpPr>
        <p:spPr>
          <a:xfrm>
            <a:off x="3605861" y="64532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296" name="Google Shape;296;p26"/>
          <p:cNvGrpSpPr/>
          <p:nvPr/>
        </p:nvGrpSpPr>
        <p:grpSpPr>
          <a:xfrm>
            <a:off x="1218895" y="6453315"/>
            <a:ext cx="2071215" cy="1296816"/>
            <a:chOff x="457200" y="1466425"/>
            <a:chExt cx="776900" cy="486300"/>
          </a:xfrm>
        </p:grpSpPr>
        <p:sp>
          <p:nvSpPr>
            <p:cNvPr id="297" name="Google Shape;297;p26"/>
            <p:cNvSpPr/>
            <p:nvPr/>
          </p:nvSpPr>
          <p:spPr>
            <a:xfrm>
              <a:off x="457200" y="1466425"/>
              <a:ext cx="695400" cy="486300"/>
            </a:xfrm>
            <a:prstGeom prst="roundRect">
              <a:avLst>
                <a:gd fmla="val 16667" name="adj"/>
              </a:avLst>
            </a:prstGeom>
            <a:solidFill>
              <a:srgbClr val="21294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03</a:t>
              </a:r>
              <a:endParaRPr sz="8000">
                <a:solidFill>
                  <a:srgbClr val="FFFFFF"/>
                </a:solidFill>
                <a:latin typeface="Roboto Thin"/>
                <a:ea typeface="Roboto Thin"/>
                <a:cs typeface="Roboto Thin"/>
                <a:sym typeface="Roboto Thin"/>
              </a:endParaRPr>
            </a:p>
          </p:txBody>
        </p:sp>
        <p:sp>
          <p:nvSpPr>
            <p:cNvPr id="298" name="Google Shape;298;p26"/>
            <p:cNvSpPr/>
            <p:nvPr/>
          </p:nvSpPr>
          <p:spPr>
            <a:xfrm rot="5400000">
              <a:off x="973100" y="1624950"/>
              <a:ext cx="333375" cy="188625"/>
            </a:xfrm>
            <a:prstGeom prst="flowChartExtract">
              <a:avLst/>
            </a:prstGeom>
            <a:solidFill>
              <a:srgbClr val="21294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99" name="Google Shape;299;p26"/>
          <p:cNvSpPr/>
          <p:nvPr/>
        </p:nvSpPr>
        <p:spPr>
          <a:xfrm>
            <a:off x="3605861" y="80294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00" name="Google Shape;300;p26"/>
          <p:cNvGrpSpPr/>
          <p:nvPr/>
        </p:nvGrpSpPr>
        <p:grpSpPr>
          <a:xfrm>
            <a:off x="1218895" y="8029515"/>
            <a:ext cx="2071215" cy="1296816"/>
            <a:chOff x="457200" y="1466425"/>
            <a:chExt cx="776900" cy="486300"/>
          </a:xfrm>
        </p:grpSpPr>
        <p:sp>
          <p:nvSpPr>
            <p:cNvPr id="301" name="Google Shape;301;p26"/>
            <p:cNvSpPr/>
            <p:nvPr/>
          </p:nvSpPr>
          <p:spPr>
            <a:xfrm>
              <a:off x="457200" y="1466425"/>
              <a:ext cx="695400" cy="486300"/>
            </a:xfrm>
            <a:prstGeom prst="roundRect">
              <a:avLst>
                <a:gd fmla="val 16667" name="adj"/>
              </a:avLst>
            </a:prstGeom>
            <a:solidFill>
              <a:srgbClr val="AFC0DC"/>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04</a:t>
              </a:r>
              <a:endParaRPr sz="8000">
                <a:solidFill>
                  <a:srgbClr val="FFFFFF"/>
                </a:solidFill>
                <a:latin typeface="Roboto Thin"/>
                <a:ea typeface="Roboto Thin"/>
                <a:cs typeface="Roboto Thin"/>
                <a:sym typeface="Roboto Thin"/>
              </a:endParaRPr>
            </a:p>
          </p:txBody>
        </p:sp>
        <p:sp>
          <p:nvSpPr>
            <p:cNvPr id="302" name="Google Shape;302;p26"/>
            <p:cNvSpPr/>
            <p:nvPr/>
          </p:nvSpPr>
          <p:spPr>
            <a:xfrm rot="5400000">
              <a:off x="973100" y="1624950"/>
              <a:ext cx="333375" cy="188625"/>
            </a:xfrm>
            <a:prstGeom prst="flowChartExtract">
              <a:avLst/>
            </a:prstGeom>
            <a:solidFill>
              <a:srgbClr val="AFC0DC"/>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03" name="Google Shape;303;p26"/>
          <p:cNvSpPr/>
          <p:nvPr/>
        </p:nvSpPr>
        <p:spPr>
          <a:xfrm>
            <a:off x="3605861" y="9605700"/>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04" name="Google Shape;304;p26"/>
          <p:cNvGrpSpPr/>
          <p:nvPr/>
        </p:nvGrpSpPr>
        <p:grpSpPr>
          <a:xfrm>
            <a:off x="1218895" y="9605749"/>
            <a:ext cx="2071215" cy="1296816"/>
            <a:chOff x="457200" y="1466425"/>
            <a:chExt cx="776900" cy="486300"/>
          </a:xfrm>
        </p:grpSpPr>
        <p:sp>
          <p:nvSpPr>
            <p:cNvPr id="305" name="Google Shape;305;p26"/>
            <p:cNvSpPr/>
            <p:nvPr/>
          </p:nvSpPr>
          <p:spPr>
            <a:xfrm>
              <a:off x="457200" y="1466425"/>
              <a:ext cx="695400" cy="486300"/>
            </a:xfrm>
            <a:prstGeom prst="roundRect">
              <a:avLst>
                <a:gd fmla="val 16667" name="adj"/>
              </a:avLst>
            </a:prstGeom>
            <a:solidFill>
              <a:srgbClr val="365C8B"/>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05</a:t>
              </a:r>
              <a:endParaRPr sz="8000">
                <a:solidFill>
                  <a:srgbClr val="FFFFFF"/>
                </a:solidFill>
                <a:latin typeface="Roboto Thin"/>
                <a:ea typeface="Roboto Thin"/>
                <a:cs typeface="Roboto Thin"/>
                <a:sym typeface="Roboto Thin"/>
              </a:endParaRPr>
            </a:p>
          </p:txBody>
        </p:sp>
        <p:sp>
          <p:nvSpPr>
            <p:cNvPr id="306" name="Google Shape;306;p26"/>
            <p:cNvSpPr/>
            <p:nvPr/>
          </p:nvSpPr>
          <p:spPr>
            <a:xfrm rot="5400000">
              <a:off x="973100" y="1624950"/>
              <a:ext cx="333375" cy="188625"/>
            </a:xfrm>
            <a:prstGeom prst="flowChartExtract">
              <a:avLst/>
            </a:prstGeom>
            <a:solidFill>
              <a:srgbClr val="365C8B"/>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07" name="Google Shape;307;p26"/>
          <p:cNvSpPr/>
          <p:nvPr/>
        </p:nvSpPr>
        <p:spPr>
          <a:xfrm>
            <a:off x="3605861" y="11182033"/>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08" name="Google Shape;308;p26"/>
          <p:cNvGrpSpPr/>
          <p:nvPr/>
        </p:nvGrpSpPr>
        <p:grpSpPr>
          <a:xfrm>
            <a:off x="1218895" y="11182082"/>
            <a:ext cx="2071215" cy="1296816"/>
            <a:chOff x="457200" y="1466425"/>
            <a:chExt cx="776900" cy="486300"/>
          </a:xfrm>
        </p:grpSpPr>
        <p:sp>
          <p:nvSpPr>
            <p:cNvPr id="309" name="Google Shape;309;p26"/>
            <p:cNvSpPr/>
            <p:nvPr/>
          </p:nvSpPr>
          <p:spPr>
            <a:xfrm>
              <a:off x="457200" y="1466425"/>
              <a:ext cx="695400" cy="486300"/>
            </a:xfrm>
            <a:prstGeom prst="roundRect">
              <a:avLst>
                <a:gd fmla="val 16667" name="adj"/>
              </a:avLst>
            </a:prstGeom>
            <a:solidFill>
              <a:srgbClr val="21294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06</a:t>
              </a:r>
              <a:endParaRPr sz="8000">
                <a:solidFill>
                  <a:srgbClr val="FFFFFF"/>
                </a:solidFill>
                <a:latin typeface="Roboto Thin"/>
                <a:ea typeface="Roboto Thin"/>
                <a:cs typeface="Roboto Thin"/>
                <a:sym typeface="Roboto Thin"/>
              </a:endParaRPr>
            </a:p>
          </p:txBody>
        </p:sp>
        <p:sp>
          <p:nvSpPr>
            <p:cNvPr id="310" name="Google Shape;310;p26"/>
            <p:cNvSpPr/>
            <p:nvPr/>
          </p:nvSpPr>
          <p:spPr>
            <a:xfrm rot="5400000">
              <a:off x="973100" y="1624950"/>
              <a:ext cx="333375" cy="188625"/>
            </a:xfrm>
            <a:prstGeom prst="flowChartExtract">
              <a:avLst/>
            </a:prstGeom>
            <a:solidFill>
              <a:srgbClr val="21294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11" name="Google Shape;311;p26"/>
          <p:cNvSpPr txBox="1"/>
          <p:nvPr>
            <p:ph idx="4" type="subTitle"/>
          </p:nvPr>
        </p:nvSpPr>
        <p:spPr>
          <a:xfrm>
            <a:off x="-32791" y="4956833"/>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12" name="Google Shape;312;p26"/>
          <p:cNvSpPr txBox="1"/>
          <p:nvPr>
            <p:ph idx="5" type="subTitle"/>
          </p:nvPr>
        </p:nvSpPr>
        <p:spPr>
          <a:xfrm>
            <a:off x="32658" y="6506467"/>
            <a:ext cx="243777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13" name="Google Shape;313;p26"/>
          <p:cNvSpPr txBox="1"/>
          <p:nvPr>
            <p:ph idx="6" type="subTitle"/>
          </p:nvPr>
        </p:nvSpPr>
        <p:spPr>
          <a:xfrm>
            <a:off x="-32392" y="8082733"/>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14" name="Google Shape;314;p26"/>
          <p:cNvSpPr txBox="1"/>
          <p:nvPr>
            <p:ph idx="7" type="subTitle"/>
          </p:nvPr>
        </p:nvSpPr>
        <p:spPr>
          <a:xfrm>
            <a:off x="-32325" y="9658933"/>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15" name="Google Shape;315;p26"/>
          <p:cNvSpPr txBox="1"/>
          <p:nvPr>
            <p:ph idx="8" type="subTitle"/>
          </p:nvPr>
        </p:nvSpPr>
        <p:spPr>
          <a:xfrm>
            <a:off x="-32392" y="11296333"/>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Numbered 1–7 (Gray)">
  <p:cSld name="CUSTOM_2_7_1_3_1_1_1">
    <p:spTree>
      <p:nvGrpSpPr>
        <p:cNvPr id="316" name="Shape 316"/>
        <p:cNvGrpSpPr/>
        <p:nvPr/>
      </p:nvGrpSpPr>
      <p:grpSpPr>
        <a:xfrm>
          <a:off x="0" y="0"/>
          <a:ext cx="0" cy="0"/>
          <a:chOff x="0" y="0"/>
          <a:chExt cx="0" cy="0"/>
        </a:xfrm>
      </p:grpSpPr>
      <p:sp>
        <p:nvSpPr>
          <p:cNvPr id="317" name="Google Shape;317;p27"/>
          <p:cNvSpPr/>
          <p:nvPr/>
        </p:nvSpPr>
        <p:spPr>
          <a:xfrm>
            <a:off x="3344462" y="3097667"/>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318" name="Google Shape;318;p27"/>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19" name="Google Shape;319;p27"/>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320" name="Google Shape;320;p27"/>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321" name="Google Shape;321;p27"/>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322" name="Google Shape;322;p27"/>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323" name="Google Shape;323;p27"/>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324" name="Google Shape;324;p27"/>
          <p:cNvGrpSpPr/>
          <p:nvPr/>
        </p:nvGrpSpPr>
        <p:grpSpPr>
          <a:xfrm>
            <a:off x="1218958" y="3066140"/>
            <a:ext cx="1901385" cy="1190462"/>
            <a:chOff x="457200" y="1466425"/>
            <a:chExt cx="776900" cy="486300"/>
          </a:xfrm>
        </p:grpSpPr>
        <p:sp>
          <p:nvSpPr>
            <p:cNvPr id="325" name="Google Shape;325;p27"/>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6900">
                  <a:solidFill>
                    <a:srgbClr val="FFFFFF"/>
                  </a:solidFill>
                  <a:latin typeface="Roboto Light"/>
                  <a:ea typeface="Roboto Light"/>
                  <a:cs typeface="Roboto Light"/>
                  <a:sym typeface="Roboto Light"/>
                </a:rPr>
                <a:t>01</a:t>
              </a:r>
              <a:endParaRPr sz="6900">
                <a:solidFill>
                  <a:srgbClr val="FFFFFF"/>
                </a:solidFill>
                <a:latin typeface="Roboto Light"/>
                <a:ea typeface="Roboto Light"/>
                <a:cs typeface="Roboto Light"/>
                <a:sym typeface="Roboto Light"/>
              </a:endParaRPr>
            </a:p>
          </p:txBody>
        </p:sp>
        <p:sp>
          <p:nvSpPr>
            <p:cNvPr id="326" name="Google Shape;326;p27"/>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27" name="Google Shape;327;p27"/>
          <p:cNvSpPr txBox="1"/>
          <p:nvPr>
            <p:ph idx="3" type="subTitle"/>
          </p:nvPr>
        </p:nvSpPr>
        <p:spPr>
          <a:xfrm>
            <a:off x="0" y="3134200"/>
            <a:ext cx="23646600" cy="1190400"/>
          </a:xfrm>
          <a:prstGeom prst="rect">
            <a:avLst/>
          </a:prstGeom>
          <a:noFill/>
          <a:ln>
            <a:noFill/>
          </a:ln>
        </p:spPr>
        <p:txBody>
          <a:bodyPr anchorCtr="0" anchor="ctr" bIns="0" lIns="39007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28" name="Google Shape;328;p27"/>
          <p:cNvSpPr/>
          <p:nvPr/>
        </p:nvSpPr>
        <p:spPr>
          <a:xfrm>
            <a:off x="3344462" y="4491333"/>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29" name="Google Shape;329;p27"/>
          <p:cNvGrpSpPr/>
          <p:nvPr/>
        </p:nvGrpSpPr>
        <p:grpSpPr>
          <a:xfrm>
            <a:off x="1218958" y="4459807"/>
            <a:ext cx="1901385" cy="1190462"/>
            <a:chOff x="457200" y="1466425"/>
            <a:chExt cx="776900" cy="486300"/>
          </a:xfrm>
        </p:grpSpPr>
        <p:sp>
          <p:nvSpPr>
            <p:cNvPr id="330" name="Google Shape;330;p27"/>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6900">
                  <a:solidFill>
                    <a:srgbClr val="FFFFFF"/>
                  </a:solidFill>
                  <a:latin typeface="Roboto Light"/>
                  <a:ea typeface="Roboto Light"/>
                  <a:cs typeface="Roboto Light"/>
                  <a:sym typeface="Roboto Light"/>
                </a:rPr>
                <a:t>02</a:t>
              </a:r>
              <a:endParaRPr sz="6900">
                <a:solidFill>
                  <a:srgbClr val="FFFFFF"/>
                </a:solidFill>
                <a:latin typeface="Roboto Light"/>
                <a:ea typeface="Roboto Light"/>
                <a:cs typeface="Roboto Light"/>
                <a:sym typeface="Roboto Light"/>
              </a:endParaRPr>
            </a:p>
          </p:txBody>
        </p:sp>
        <p:sp>
          <p:nvSpPr>
            <p:cNvPr id="331" name="Google Shape;331;p27"/>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32" name="Google Shape;332;p27"/>
          <p:cNvSpPr txBox="1"/>
          <p:nvPr>
            <p:ph idx="4" type="subTitle"/>
          </p:nvPr>
        </p:nvSpPr>
        <p:spPr>
          <a:xfrm>
            <a:off x="333" y="4527867"/>
            <a:ext cx="23646600" cy="1190400"/>
          </a:xfrm>
          <a:prstGeom prst="rect">
            <a:avLst/>
          </a:prstGeom>
          <a:noFill/>
          <a:ln>
            <a:noFill/>
          </a:ln>
        </p:spPr>
        <p:txBody>
          <a:bodyPr anchorCtr="0" anchor="ctr" bIns="0" lIns="39007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33" name="Google Shape;333;p27"/>
          <p:cNvSpPr/>
          <p:nvPr/>
        </p:nvSpPr>
        <p:spPr>
          <a:xfrm>
            <a:off x="3344396" y="5886400"/>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34" name="Google Shape;334;p27"/>
          <p:cNvGrpSpPr/>
          <p:nvPr/>
        </p:nvGrpSpPr>
        <p:grpSpPr>
          <a:xfrm>
            <a:off x="1218892" y="5854874"/>
            <a:ext cx="1901385" cy="1190462"/>
            <a:chOff x="457200" y="1466425"/>
            <a:chExt cx="776900" cy="486300"/>
          </a:xfrm>
        </p:grpSpPr>
        <p:sp>
          <p:nvSpPr>
            <p:cNvPr id="335" name="Google Shape;335;p27"/>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6900">
                  <a:solidFill>
                    <a:srgbClr val="FFFFFF"/>
                  </a:solidFill>
                  <a:latin typeface="Roboto Light"/>
                  <a:ea typeface="Roboto Light"/>
                  <a:cs typeface="Roboto Light"/>
                  <a:sym typeface="Roboto Light"/>
                </a:rPr>
                <a:t>03</a:t>
              </a:r>
              <a:endParaRPr sz="6900">
                <a:solidFill>
                  <a:srgbClr val="FFFFFF"/>
                </a:solidFill>
                <a:latin typeface="Roboto Light"/>
                <a:ea typeface="Roboto Light"/>
                <a:cs typeface="Roboto Light"/>
                <a:sym typeface="Roboto Light"/>
              </a:endParaRPr>
            </a:p>
          </p:txBody>
        </p:sp>
        <p:sp>
          <p:nvSpPr>
            <p:cNvPr id="336" name="Google Shape;336;p27"/>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37" name="Google Shape;337;p27"/>
          <p:cNvSpPr txBox="1"/>
          <p:nvPr>
            <p:ph idx="5" type="subTitle"/>
          </p:nvPr>
        </p:nvSpPr>
        <p:spPr>
          <a:xfrm>
            <a:off x="0" y="5922933"/>
            <a:ext cx="23646600" cy="1190400"/>
          </a:xfrm>
          <a:prstGeom prst="rect">
            <a:avLst/>
          </a:prstGeom>
          <a:noFill/>
          <a:ln>
            <a:noFill/>
          </a:ln>
        </p:spPr>
        <p:txBody>
          <a:bodyPr anchorCtr="0" anchor="ctr" bIns="0" lIns="39007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38" name="Google Shape;338;p27"/>
          <p:cNvSpPr/>
          <p:nvPr/>
        </p:nvSpPr>
        <p:spPr>
          <a:xfrm>
            <a:off x="3344396" y="7280067"/>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39" name="Google Shape;339;p27"/>
          <p:cNvGrpSpPr/>
          <p:nvPr/>
        </p:nvGrpSpPr>
        <p:grpSpPr>
          <a:xfrm>
            <a:off x="1218892" y="7248540"/>
            <a:ext cx="1901385" cy="1190462"/>
            <a:chOff x="457200" y="1466425"/>
            <a:chExt cx="776900" cy="486300"/>
          </a:xfrm>
        </p:grpSpPr>
        <p:sp>
          <p:nvSpPr>
            <p:cNvPr id="340" name="Google Shape;340;p27"/>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6900">
                  <a:solidFill>
                    <a:srgbClr val="FFFFFF"/>
                  </a:solidFill>
                  <a:latin typeface="Roboto Light"/>
                  <a:ea typeface="Roboto Light"/>
                  <a:cs typeface="Roboto Light"/>
                  <a:sym typeface="Roboto Light"/>
                </a:rPr>
                <a:t>04</a:t>
              </a:r>
              <a:endParaRPr sz="6900">
                <a:solidFill>
                  <a:srgbClr val="FFFFFF"/>
                </a:solidFill>
                <a:latin typeface="Roboto Light"/>
                <a:ea typeface="Roboto Light"/>
                <a:cs typeface="Roboto Light"/>
                <a:sym typeface="Roboto Light"/>
              </a:endParaRPr>
            </a:p>
          </p:txBody>
        </p:sp>
        <p:sp>
          <p:nvSpPr>
            <p:cNvPr id="341" name="Google Shape;341;p27"/>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42" name="Google Shape;342;p27"/>
          <p:cNvSpPr txBox="1"/>
          <p:nvPr>
            <p:ph idx="6" type="subTitle"/>
          </p:nvPr>
        </p:nvSpPr>
        <p:spPr>
          <a:xfrm>
            <a:off x="-333" y="7316600"/>
            <a:ext cx="23646600" cy="1190400"/>
          </a:xfrm>
          <a:prstGeom prst="rect">
            <a:avLst/>
          </a:prstGeom>
          <a:noFill/>
          <a:ln>
            <a:noFill/>
          </a:ln>
        </p:spPr>
        <p:txBody>
          <a:bodyPr anchorCtr="0" anchor="ctr" bIns="0" lIns="39007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43" name="Google Shape;343;p27"/>
          <p:cNvSpPr/>
          <p:nvPr/>
        </p:nvSpPr>
        <p:spPr>
          <a:xfrm>
            <a:off x="3344462" y="8673733"/>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44" name="Google Shape;344;p27"/>
          <p:cNvGrpSpPr/>
          <p:nvPr/>
        </p:nvGrpSpPr>
        <p:grpSpPr>
          <a:xfrm>
            <a:off x="1218958" y="8642207"/>
            <a:ext cx="1901385" cy="1190462"/>
            <a:chOff x="457200" y="1466425"/>
            <a:chExt cx="776900" cy="486300"/>
          </a:xfrm>
        </p:grpSpPr>
        <p:sp>
          <p:nvSpPr>
            <p:cNvPr id="345" name="Google Shape;345;p27"/>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6900">
                  <a:solidFill>
                    <a:srgbClr val="FFFFFF"/>
                  </a:solidFill>
                  <a:latin typeface="Roboto Light"/>
                  <a:ea typeface="Roboto Light"/>
                  <a:cs typeface="Roboto Light"/>
                  <a:sym typeface="Roboto Light"/>
                </a:rPr>
                <a:t>05</a:t>
              </a:r>
              <a:endParaRPr sz="6900">
                <a:solidFill>
                  <a:srgbClr val="FFFFFF"/>
                </a:solidFill>
                <a:latin typeface="Roboto Light"/>
                <a:ea typeface="Roboto Light"/>
                <a:cs typeface="Roboto Light"/>
                <a:sym typeface="Roboto Light"/>
              </a:endParaRPr>
            </a:p>
          </p:txBody>
        </p:sp>
        <p:sp>
          <p:nvSpPr>
            <p:cNvPr id="346" name="Google Shape;346;p27"/>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47" name="Google Shape;347;p27"/>
          <p:cNvSpPr txBox="1"/>
          <p:nvPr>
            <p:ph idx="7" type="subTitle"/>
          </p:nvPr>
        </p:nvSpPr>
        <p:spPr>
          <a:xfrm>
            <a:off x="67" y="8710267"/>
            <a:ext cx="23646600" cy="1190400"/>
          </a:xfrm>
          <a:prstGeom prst="rect">
            <a:avLst/>
          </a:prstGeom>
          <a:noFill/>
          <a:ln>
            <a:noFill/>
          </a:ln>
        </p:spPr>
        <p:txBody>
          <a:bodyPr anchorCtr="0" anchor="ctr" bIns="0" lIns="39007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48" name="Google Shape;348;p27"/>
          <p:cNvSpPr/>
          <p:nvPr/>
        </p:nvSpPr>
        <p:spPr>
          <a:xfrm>
            <a:off x="3344462" y="10067400"/>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49" name="Google Shape;349;p27"/>
          <p:cNvGrpSpPr/>
          <p:nvPr/>
        </p:nvGrpSpPr>
        <p:grpSpPr>
          <a:xfrm>
            <a:off x="1218958" y="10035874"/>
            <a:ext cx="1901385" cy="1190462"/>
            <a:chOff x="457200" y="1466425"/>
            <a:chExt cx="776900" cy="486300"/>
          </a:xfrm>
        </p:grpSpPr>
        <p:sp>
          <p:nvSpPr>
            <p:cNvPr id="350" name="Google Shape;350;p27"/>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6900">
                  <a:solidFill>
                    <a:srgbClr val="FFFFFF"/>
                  </a:solidFill>
                  <a:latin typeface="Roboto Light"/>
                  <a:ea typeface="Roboto Light"/>
                  <a:cs typeface="Roboto Light"/>
                  <a:sym typeface="Roboto Light"/>
                </a:rPr>
                <a:t>06</a:t>
              </a:r>
              <a:endParaRPr sz="6900">
                <a:solidFill>
                  <a:srgbClr val="FFFFFF"/>
                </a:solidFill>
                <a:latin typeface="Roboto Light"/>
                <a:ea typeface="Roboto Light"/>
                <a:cs typeface="Roboto Light"/>
                <a:sym typeface="Roboto Light"/>
              </a:endParaRPr>
            </a:p>
          </p:txBody>
        </p:sp>
        <p:sp>
          <p:nvSpPr>
            <p:cNvPr id="351" name="Google Shape;351;p27"/>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52" name="Google Shape;352;p27"/>
          <p:cNvSpPr txBox="1"/>
          <p:nvPr>
            <p:ph idx="8" type="subTitle"/>
          </p:nvPr>
        </p:nvSpPr>
        <p:spPr>
          <a:xfrm>
            <a:off x="-133" y="10103933"/>
            <a:ext cx="23646600" cy="1190400"/>
          </a:xfrm>
          <a:prstGeom prst="rect">
            <a:avLst/>
          </a:prstGeom>
          <a:noFill/>
          <a:ln>
            <a:noFill/>
          </a:ln>
        </p:spPr>
        <p:txBody>
          <a:bodyPr anchorCtr="0" anchor="ctr" bIns="0" lIns="39007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53" name="Google Shape;353;p27"/>
          <p:cNvSpPr/>
          <p:nvPr/>
        </p:nvSpPr>
        <p:spPr>
          <a:xfrm>
            <a:off x="3344462" y="11529133"/>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54" name="Google Shape;354;p27"/>
          <p:cNvGrpSpPr/>
          <p:nvPr/>
        </p:nvGrpSpPr>
        <p:grpSpPr>
          <a:xfrm>
            <a:off x="1218958" y="11497607"/>
            <a:ext cx="1901385" cy="1190462"/>
            <a:chOff x="457200" y="1466425"/>
            <a:chExt cx="776900" cy="486300"/>
          </a:xfrm>
        </p:grpSpPr>
        <p:sp>
          <p:nvSpPr>
            <p:cNvPr id="355" name="Google Shape;355;p27"/>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6900">
                  <a:solidFill>
                    <a:srgbClr val="FFFFFF"/>
                  </a:solidFill>
                  <a:latin typeface="Roboto Light"/>
                  <a:ea typeface="Roboto Light"/>
                  <a:cs typeface="Roboto Light"/>
                  <a:sym typeface="Roboto Light"/>
                </a:rPr>
                <a:t>07</a:t>
              </a:r>
              <a:endParaRPr sz="6900">
                <a:solidFill>
                  <a:srgbClr val="FFFFFF"/>
                </a:solidFill>
                <a:latin typeface="Roboto Light"/>
                <a:ea typeface="Roboto Light"/>
                <a:cs typeface="Roboto Light"/>
                <a:sym typeface="Roboto Light"/>
              </a:endParaRPr>
            </a:p>
          </p:txBody>
        </p:sp>
        <p:sp>
          <p:nvSpPr>
            <p:cNvPr id="356" name="Google Shape;356;p27"/>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57" name="Google Shape;357;p27"/>
          <p:cNvSpPr txBox="1"/>
          <p:nvPr>
            <p:ph idx="9" type="subTitle"/>
          </p:nvPr>
        </p:nvSpPr>
        <p:spPr>
          <a:xfrm>
            <a:off x="67" y="11565667"/>
            <a:ext cx="23646600" cy="1190400"/>
          </a:xfrm>
          <a:prstGeom prst="rect">
            <a:avLst/>
          </a:prstGeom>
          <a:noFill/>
          <a:ln>
            <a:noFill/>
          </a:ln>
        </p:spPr>
        <p:txBody>
          <a:bodyPr anchorCtr="0" anchor="ctr" bIns="0" lIns="39007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4. Numbered 1–8 (Gray)">
  <p:cSld name="CUSTOM_2_7_1_3_1_1_1_1">
    <p:spTree>
      <p:nvGrpSpPr>
        <p:cNvPr id="358" name="Shape 358"/>
        <p:cNvGrpSpPr/>
        <p:nvPr/>
      </p:nvGrpSpPr>
      <p:grpSpPr>
        <a:xfrm>
          <a:off x="0" y="0"/>
          <a:ext cx="0" cy="0"/>
          <a:chOff x="0" y="0"/>
          <a:chExt cx="0" cy="0"/>
        </a:xfrm>
      </p:grpSpPr>
      <p:sp>
        <p:nvSpPr>
          <p:cNvPr id="359" name="Google Shape;359;p28"/>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60" name="Google Shape;360;p28"/>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361" name="Google Shape;361;p28"/>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362" name="Google Shape;362;p28"/>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363" name="Google Shape;363;p28"/>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364" name="Google Shape;364;p28"/>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65" name="Google Shape;365;p28"/>
          <p:cNvSpPr/>
          <p:nvPr/>
        </p:nvSpPr>
        <p:spPr>
          <a:xfrm>
            <a:off x="3143481" y="10328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66" name="Google Shape;366;p28"/>
          <p:cNvGrpSpPr/>
          <p:nvPr/>
        </p:nvGrpSpPr>
        <p:grpSpPr>
          <a:xfrm>
            <a:off x="1219475" y="10328151"/>
            <a:ext cx="1606396" cy="1005814"/>
            <a:chOff x="457200" y="1466425"/>
            <a:chExt cx="776900" cy="486300"/>
          </a:xfrm>
        </p:grpSpPr>
        <p:sp>
          <p:nvSpPr>
            <p:cNvPr id="367" name="Google Shape;367;p28"/>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07</a:t>
              </a:r>
              <a:endParaRPr sz="5300">
                <a:solidFill>
                  <a:srgbClr val="FFFFFF"/>
                </a:solidFill>
                <a:latin typeface="Roboto Light"/>
                <a:ea typeface="Roboto Light"/>
                <a:cs typeface="Roboto Light"/>
                <a:sym typeface="Roboto Light"/>
              </a:endParaRPr>
            </a:p>
          </p:txBody>
        </p:sp>
        <p:sp>
          <p:nvSpPr>
            <p:cNvPr id="368" name="Google Shape;368;p28"/>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69" name="Google Shape;369;p28"/>
          <p:cNvSpPr txBox="1"/>
          <p:nvPr>
            <p:ph idx="3" type="subTitle"/>
          </p:nvPr>
        </p:nvSpPr>
        <p:spPr>
          <a:xfrm>
            <a:off x="-32258" y="10328333"/>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70" name="Google Shape;370;p28"/>
          <p:cNvSpPr/>
          <p:nvPr/>
        </p:nvSpPr>
        <p:spPr>
          <a:xfrm>
            <a:off x="3143181" y="11496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71" name="Google Shape;371;p28"/>
          <p:cNvGrpSpPr/>
          <p:nvPr/>
        </p:nvGrpSpPr>
        <p:grpSpPr>
          <a:xfrm>
            <a:off x="1219175" y="11496427"/>
            <a:ext cx="1606396" cy="1005814"/>
            <a:chOff x="457200" y="1466425"/>
            <a:chExt cx="776900" cy="486300"/>
          </a:xfrm>
        </p:grpSpPr>
        <p:sp>
          <p:nvSpPr>
            <p:cNvPr id="372" name="Google Shape;372;p28"/>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08</a:t>
              </a:r>
              <a:endParaRPr sz="5300">
                <a:solidFill>
                  <a:srgbClr val="FFFFFF"/>
                </a:solidFill>
                <a:latin typeface="Roboto Light"/>
                <a:ea typeface="Roboto Light"/>
                <a:cs typeface="Roboto Light"/>
                <a:sym typeface="Roboto Light"/>
              </a:endParaRPr>
            </a:p>
          </p:txBody>
        </p:sp>
        <p:sp>
          <p:nvSpPr>
            <p:cNvPr id="373" name="Google Shape;373;p28"/>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74" name="Google Shape;374;p28"/>
          <p:cNvSpPr txBox="1"/>
          <p:nvPr>
            <p:ph idx="4" type="subTitle"/>
          </p:nvPr>
        </p:nvSpPr>
        <p:spPr>
          <a:xfrm>
            <a:off x="-32192" y="11496667"/>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75" name="Google Shape;375;p28"/>
          <p:cNvSpPr/>
          <p:nvPr/>
        </p:nvSpPr>
        <p:spPr>
          <a:xfrm>
            <a:off x="3143348" y="7991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76" name="Google Shape;376;p28"/>
          <p:cNvGrpSpPr/>
          <p:nvPr/>
        </p:nvGrpSpPr>
        <p:grpSpPr>
          <a:xfrm>
            <a:off x="1219342" y="7991151"/>
            <a:ext cx="1606396" cy="1005814"/>
            <a:chOff x="457200" y="1466425"/>
            <a:chExt cx="776900" cy="486300"/>
          </a:xfrm>
        </p:grpSpPr>
        <p:sp>
          <p:nvSpPr>
            <p:cNvPr id="377" name="Google Shape;377;p28"/>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05</a:t>
              </a:r>
              <a:endParaRPr sz="5300">
                <a:solidFill>
                  <a:srgbClr val="FFFFFF"/>
                </a:solidFill>
                <a:latin typeface="Roboto Light"/>
                <a:ea typeface="Roboto Light"/>
                <a:cs typeface="Roboto Light"/>
                <a:sym typeface="Roboto Light"/>
              </a:endParaRPr>
            </a:p>
          </p:txBody>
        </p:sp>
        <p:sp>
          <p:nvSpPr>
            <p:cNvPr id="378" name="Google Shape;378;p28"/>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79" name="Google Shape;379;p28"/>
          <p:cNvSpPr txBox="1"/>
          <p:nvPr>
            <p:ph idx="5" type="subTitle"/>
          </p:nvPr>
        </p:nvSpPr>
        <p:spPr>
          <a:xfrm>
            <a:off x="-32391" y="7991333"/>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80" name="Google Shape;380;p28"/>
          <p:cNvSpPr/>
          <p:nvPr/>
        </p:nvSpPr>
        <p:spPr>
          <a:xfrm>
            <a:off x="3143048" y="9159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81" name="Google Shape;381;p28"/>
          <p:cNvGrpSpPr/>
          <p:nvPr/>
        </p:nvGrpSpPr>
        <p:grpSpPr>
          <a:xfrm>
            <a:off x="1219042" y="9159427"/>
            <a:ext cx="1606396" cy="1005814"/>
            <a:chOff x="457200" y="1466425"/>
            <a:chExt cx="776900" cy="486300"/>
          </a:xfrm>
        </p:grpSpPr>
        <p:sp>
          <p:nvSpPr>
            <p:cNvPr id="382" name="Google Shape;382;p28"/>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06</a:t>
              </a:r>
              <a:endParaRPr sz="5300">
                <a:solidFill>
                  <a:srgbClr val="FFFFFF"/>
                </a:solidFill>
                <a:latin typeface="Roboto Light"/>
                <a:ea typeface="Roboto Light"/>
                <a:cs typeface="Roboto Light"/>
                <a:sym typeface="Roboto Light"/>
              </a:endParaRPr>
            </a:p>
          </p:txBody>
        </p:sp>
        <p:sp>
          <p:nvSpPr>
            <p:cNvPr id="383" name="Google Shape;383;p28"/>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84" name="Google Shape;384;p28"/>
          <p:cNvSpPr txBox="1"/>
          <p:nvPr>
            <p:ph idx="6" type="subTitle"/>
          </p:nvPr>
        </p:nvSpPr>
        <p:spPr>
          <a:xfrm>
            <a:off x="-32392" y="9159667"/>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85" name="Google Shape;385;p28"/>
          <p:cNvSpPr/>
          <p:nvPr/>
        </p:nvSpPr>
        <p:spPr>
          <a:xfrm>
            <a:off x="3143415" y="5694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86" name="Google Shape;386;p28"/>
          <p:cNvGrpSpPr/>
          <p:nvPr/>
        </p:nvGrpSpPr>
        <p:grpSpPr>
          <a:xfrm>
            <a:off x="1219408" y="5694151"/>
            <a:ext cx="1606396" cy="1005814"/>
            <a:chOff x="457200" y="1466425"/>
            <a:chExt cx="776900" cy="486300"/>
          </a:xfrm>
        </p:grpSpPr>
        <p:sp>
          <p:nvSpPr>
            <p:cNvPr id="387" name="Google Shape;387;p28"/>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03</a:t>
              </a:r>
              <a:endParaRPr sz="5300">
                <a:solidFill>
                  <a:srgbClr val="FFFFFF"/>
                </a:solidFill>
                <a:latin typeface="Roboto Light"/>
                <a:ea typeface="Roboto Light"/>
                <a:cs typeface="Roboto Light"/>
                <a:sym typeface="Roboto Light"/>
              </a:endParaRPr>
            </a:p>
          </p:txBody>
        </p:sp>
        <p:sp>
          <p:nvSpPr>
            <p:cNvPr id="388" name="Google Shape;388;p28"/>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89" name="Google Shape;389;p28"/>
          <p:cNvSpPr txBox="1"/>
          <p:nvPr>
            <p:ph idx="7" type="subTitle"/>
          </p:nvPr>
        </p:nvSpPr>
        <p:spPr>
          <a:xfrm>
            <a:off x="-32324" y="5694333"/>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90" name="Google Shape;390;p28"/>
          <p:cNvSpPr/>
          <p:nvPr/>
        </p:nvSpPr>
        <p:spPr>
          <a:xfrm>
            <a:off x="3143115" y="6862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91" name="Google Shape;391;p28"/>
          <p:cNvGrpSpPr/>
          <p:nvPr/>
        </p:nvGrpSpPr>
        <p:grpSpPr>
          <a:xfrm>
            <a:off x="1219108" y="6862427"/>
            <a:ext cx="1606396" cy="1005814"/>
            <a:chOff x="457200" y="1466425"/>
            <a:chExt cx="776900" cy="486300"/>
          </a:xfrm>
        </p:grpSpPr>
        <p:sp>
          <p:nvSpPr>
            <p:cNvPr id="392" name="Google Shape;392;p28"/>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04</a:t>
              </a:r>
              <a:endParaRPr sz="5300">
                <a:solidFill>
                  <a:srgbClr val="FFFFFF"/>
                </a:solidFill>
                <a:latin typeface="Roboto Light"/>
                <a:ea typeface="Roboto Light"/>
                <a:cs typeface="Roboto Light"/>
                <a:sym typeface="Roboto Light"/>
              </a:endParaRPr>
            </a:p>
          </p:txBody>
        </p:sp>
        <p:sp>
          <p:nvSpPr>
            <p:cNvPr id="393" name="Google Shape;393;p28"/>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94" name="Google Shape;394;p28"/>
          <p:cNvSpPr txBox="1"/>
          <p:nvPr>
            <p:ph idx="8" type="subTitle"/>
          </p:nvPr>
        </p:nvSpPr>
        <p:spPr>
          <a:xfrm>
            <a:off x="-32658" y="6862667"/>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95" name="Google Shape;395;p28"/>
          <p:cNvSpPr/>
          <p:nvPr/>
        </p:nvSpPr>
        <p:spPr>
          <a:xfrm>
            <a:off x="3143281" y="3357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96" name="Google Shape;396;p28"/>
          <p:cNvGrpSpPr/>
          <p:nvPr/>
        </p:nvGrpSpPr>
        <p:grpSpPr>
          <a:xfrm>
            <a:off x="1219275" y="3357151"/>
            <a:ext cx="1606396" cy="1005814"/>
            <a:chOff x="457200" y="1466425"/>
            <a:chExt cx="776900" cy="486300"/>
          </a:xfrm>
        </p:grpSpPr>
        <p:sp>
          <p:nvSpPr>
            <p:cNvPr id="397" name="Google Shape;397;p28"/>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01</a:t>
              </a:r>
              <a:endParaRPr sz="5300">
                <a:solidFill>
                  <a:srgbClr val="FFFFFF"/>
                </a:solidFill>
                <a:latin typeface="Roboto Light"/>
                <a:ea typeface="Roboto Light"/>
                <a:cs typeface="Roboto Light"/>
                <a:sym typeface="Roboto Light"/>
              </a:endParaRPr>
            </a:p>
          </p:txBody>
        </p:sp>
        <p:sp>
          <p:nvSpPr>
            <p:cNvPr id="398" name="Google Shape;398;p28"/>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99" name="Google Shape;399;p28"/>
          <p:cNvSpPr txBox="1"/>
          <p:nvPr>
            <p:ph idx="9" type="subTitle"/>
          </p:nvPr>
        </p:nvSpPr>
        <p:spPr>
          <a:xfrm>
            <a:off x="-32791" y="3357333"/>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00" name="Google Shape;400;p28"/>
          <p:cNvSpPr/>
          <p:nvPr/>
        </p:nvSpPr>
        <p:spPr>
          <a:xfrm>
            <a:off x="3142981" y="4525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01" name="Google Shape;401;p28"/>
          <p:cNvGrpSpPr/>
          <p:nvPr/>
        </p:nvGrpSpPr>
        <p:grpSpPr>
          <a:xfrm>
            <a:off x="1218975" y="4525427"/>
            <a:ext cx="1606396" cy="1005814"/>
            <a:chOff x="457200" y="1466425"/>
            <a:chExt cx="776900" cy="486300"/>
          </a:xfrm>
        </p:grpSpPr>
        <p:sp>
          <p:nvSpPr>
            <p:cNvPr id="402" name="Google Shape;402;p28"/>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02</a:t>
              </a:r>
              <a:endParaRPr sz="5300">
                <a:solidFill>
                  <a:srgbClr val="FFFFFF"/>
                </a:solidFill>
                <a:latin typeface="Roboto Light"/>
                <a:ea typeface="Roboto Light"/>
                <a:cs typeface="Roboto Light"/>
                <a:sym typeface="Roboto Light"/>
              </a:endParaRPr>
            </a:p>
          </p:txBody>
        </p:sp>
        <p:sp>
          <p:nvSpPr>
            <p:cNvPr id="403" name="Google Shape;403;p28"/>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04" name="Google Shape;404;p28"/>
          <p:cNvSpPr txBox="1"/>
          <p:nvPr>
            <p:ph idx="13" type="subTitle"/>
          </p:nvPr>
        </p:nvSpPr>
        <p:spPr>
          <a:xfrm>
            <a:off x="-32791" y="4525667"/>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5. Numbered 1–8 (Green)">
  <p:cSld name="CUSTOM_2_7_1_3_1_1_1_1_1">
    <p:spTree>
      <p:nvGrpSpPr>
        <p:cNvPr id="405" name="Shape 405"/>
        <p:cNvGrpSpPr/>
        <p:nvPr/>
      </p:nvGrpSpPr>
      <p:grpSpPr>
        <a:xfrm>
          <a:off x="0" y="0"/>
          <a:ext cx="0" cy="0"/>
          <a:chOff x="0" y="0"/>
          <a:chExt cx="0" cy="0"/>
        </a:xfrm>
      </p:grpSpPr>
      <p:sp>
        <p:nvSpPr>
          <p:cNvPr id="406" name="Google Shape;406;p29"/>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07" name="Google Shape;407;p29"/>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408" name="Google Shape;408;p29"/>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409" name="Google Shape;409;p29"/>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410" name="Google Shape;410;p29"/>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411" name="Google Shape;411;p29"/>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12" name="Google Shape;412;p29"/>
          <p:cNvSpPr/>
          <p:nvPr/>
        </p:nvSpPr>
        <p:spPr>
          <a:xfrm>
            <a:off x="3143481" y="10328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13" name="Google Shape;413;p29"/>
          <p:cNvGrpSpPr/>
          <p:nvPr/>
        </p:nvGrpSpPr>
        <p:grpSpPr>
          <a:xfrm>
            <a:off x="1219475" y="10328151"/>
            <a:ext cx="1606396" cy="1005814"/>
            <a:chOff x="457200" y="1466425"/>
            <a:chExt cx="776900" cy="486300"/>
          </a:xfrm>
        </p:grpSpPr>
        <p:sp>
          <p:nvSpPr>
            <p:cNvPr id="414" name="Google Shape;414;p29"/>
            <p:cNvSpPr/>
            <p:nvPr/>
          </p:nvSpPr>
          <p:spPr>
            <a:xfrm>
              <a:off x="457200" y="1466425"/>
              <a:ext cx="695400" cy="486300"/>
            </a:xfrm>
            <a:prstGeom prst="roundRect">
              <a:avLst>
                <a:gd fmla="val 16667" name="adj"/>
              </a:avLst>
            </a:prstGeom>
            <a:solidFill>
              <a:srgbClr val="1D7E7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07</a:t>
              </a:r>
              <a:endParaRPr sz="5300">
                <a:solidFill>
                  <a:srgbClr val="FFFFFF"/>
                </a:solidFill>
                <a:latin typeface="Roboto Light"/>
                <a:ea typeface="Roboto Light"/>
                <a:cs typeface="Roboto Light"/>
                <a:sym typeface="Roboto Light"/>
              </a:endParaRPr>
            </a:p>
          </p:txBody>
        </p:sp>
        <p:sp>
          <p:nvSpPr>
            <p:cNvPr id="415" name="Google Shape;415;p29"/>
            <p:cNvSpPr/>
            <p:nvPr/>
          </p:nvSpPr>
          <p:spPr>
            <a:xfrm rot="5400000">
              <a:off x="973100" y="1624950"/>
              <a:ext cx="333375" cy="188625"/>
            </a:xfrm>
            <a:prstGeom prst="flowChartExtract">
              <a:avLst/>
            </a:prstGeom>
            <a:solidFill>
              <a:srgbClr val="1D7E7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16" name="Google Shape;416;p29"/>
          <p:cNvSpPr txBox="1"/>
          <p:nvPr>
            <p:ph idx="3" type="subTitle"/>
          </p:nvPr>
        </p:nvSpPr>
        <p:spPr>
          <a:xfrm>
            <a:off x="-32257" y="10328333"/>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17" name="Google Shape;417;p29"/>
          <p:cNvSpPr/>
          <p:nvPr/>
        </p:nvSpPr>
        <p:spPr>
          <a:xfrm>
            <a:off x="3143181" y="11496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18" name="Google Shape;418;p29"/>
          <p:cNvGrpSpPr/>
          <p:nvPr/>
        </p:nvGrpSpPr>
        <p:grpSpPr>
          <a:xfrm>
            <a:off x="1219175" y="11496427"/>
            <a:ext cx="1606396" cy="1005814"/>
            <a:chOff x="457200" y="1466425"/>
            <a:chExt cx="776900" cy="486300"/>
          </a:xfrm>
        </p:grpSpPr>
        <p:sp>
          <p:nvSpPr>
            <p:cNvPr id="419" name="Google Shape;419;p29"/>
            <p:cNvSpPr/>
            <p:nvPr/>
          </p:nvSpPr>
          <p:spPr>
            <a:xfrm>
              <a:off x="457200" y="1466425"/>
              <a:ext cx="695400" cy="486300"/>
            </a:xfrm>
            <a:prstGeom prst="roundRect">
              <a:avLst>
                <a:gd fmla="val 16667" name="adj"/>
              </a:avLst>
            </a:prstGeom>
            <a:solidFill>
              <a:srgbClr val="21294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08</a:t>
              </a:r>
              <a:endParaRPr sz="5300">
                <a:solidFill>
                  <a:srgbClr val="FFFFFF"/>
                </a:solidFill>
                <a:latin typeface="Roboto Light"/>
                <a:ea typeface="Roboto Light"/>
                <a:cs typeface="Roboto Light"/>
                <a:sym typeface="Roboto Light"/>
              </a:endParaRPr>
            </a:p>
          </p:txBody>
        </p:sp>
        <p:sp>
          <p:nvSpPr>
            <p:cNvPr id="420" name="Google Shape;420;p29"/>
            <p:cNvSpPr/>
            <p:nvPr/>
          </p:nvSpPr>
          <p:spPr>
            <a:xfrm rot="5400000">
              <a:off x="973100" y="1624950"/>
              <a:ext cx="333375" cy="188625"/>
            </a:xfrm>
            <a:prstGeom prst="flowChartExtract">
              <a:avLst/>
            </a:prstGeom>
            <a:solidFill>
              <a:srgbClr val="21294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21" name="Google Shape;421;p29"/>
          <p:cNvSpPr txBox="1"/>
          <p:nvPr>
            <p:ph idx="4" type="subTitle"/>
          </p:nvPr>
        </p:nvSpPr>
        <p:spPr>
          <a:xfrm>
            <a:off x="-32192" y="11496667"/>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22" name="Google Shape;422;p29"/>
          <p:cNvSpPr/>
          <p:nvPr/>
        </p:nvSpPr>
        <p:spPr>
          <a:xfrm>
            <a:off x="3143348" y="7991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23" name="Google Shape;423;p29"/>
          <p:cNvGrpSpPr/>
          <p:nvPr/>
        </p:nvGrpSpPr>
        <p:grpSpPr>
          <a:xfrm>
            <a:off x="1219342" y="7991151"/>
            <a:ext cx="1606396" cy="1005814"/>
            <a:chOff x="457200" y="1466425"/>
            <a:chExt cx="776900" cy="486300"/>
          </a:xfrm>
        </p:grpSpPr>
        <p:sp>
          <p:nvSpPr>
            <p:cNvPr id="424" name="Google Shape;424;p29"/>
            <p:cNvSpPr/>
            <p:nvPr/>
          </p:nvSpPr>
          <p:spPr>
            <a:xfrm>
              <a:off x="457200" y="1466425"/>
              <a:ext cx="695400" cy="486300"/>
            </a:xfrm>
            <a:prstGeom prst="roundRect">
              <a:avLst>
                <a:gd fmla="val 16667" name="adj"/>
              </a:avLst>
            </a:prstGeom>
            <a:solidFill>
              <a:srgbClr val="AFCA5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05</a:t>
              </a:r>
              <a:endParaRPr sz="5300">
                <a:solidFill>
                  <a:srgbClr val="FFFFFF"/>
                </a:solidFill>
                <a:latin typeface="Roboto Light"/>
                <a:ea typeface="Roboto Light"/>
                <a:cs typeface="Roboto Light"/>
                <a:sym typeface="Roboto Light"/>
              </a:endParaRPr>
            </a:p>
          </p:txBody>
        </p:sp>
        <p:sp>
          <p:nvSpPr>
            <p:cNvPr id="425" name="Google Shape;425;p29"/>
            <p:cNvSpPr/>
            <p:nvPr/>
          </p:nvSpPr>
          <p:spPr>
            <a:xfrm rot="5400000">
              <a:off x="973100" y="1624950"/>
              <a:ext cx="333375" cy="188625"/>
            </a:xfrm>
            <a:prstGeom prst="flowChartExtract">
              <a:avLst/>
            </a:prstGeom>
            <a:solidFill>
              <a:srgbClr val="AFCA5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26" name="Google Shape;426;p29"/>
          <p:cNvSpPr txBox="1"/>
          <p:nvPr>
            <p:ph idx="5" type="subTitle"/>
          </p:nvPr>
        </p:nvSpPr>
        <p:spPr>
          <a:xfrm>
            <a:off x="-32391" y="7991333"/>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27" name="Google Shape;427;p29"/>
          <p:cNvSpPr/>
          <p:nvPr/>
        </p:nvSpPr>
        <p:spPr>
          <a:xfrm>
            <a:off x="3143048" y="9159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28" name="Google Shape;428;p29"/>
          <p:cNvGrpSpPr/>
          <p:nvPr/>
        </p:nvGrpSpPr>
        <p:grpSpPr>
          <a:xfrm>
            <a:off x="1219042" y="9159427"/>
            <a:ext cx="1606396" cy="1005814"/>
            <a:chOff x="457200" y="1466425"/>
            <a:chExt cx="776900" cy="486300"/>
          </a:xfrm>
        </p:grpSpPr>
        <p:sp>
          <p:nvSpPr>
            <p:cNvPr id="429" name="Google Shape;429;p29"/>
            <p:cNvSpPr/>
            <p:nvPr/>
          </p:nvSpPr>
          <p:spPr>
            <a:xfrm>
              <a:off x="457200" y="1466425"/>
              <a:ext cx="695400" cy="486300"/>
            </a:xfrm>
            <a:prstGeom prst="roundRect">
              <a:avLst>
                <a:gd fmla="val 16667" name="adj"/>
              </a:avLst>
            </a:prstGeom>
            <a:solidFill>
              <a:srgbClr val="4FA786"/>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06</a:t>
              </a:r>
              <a:endParaRPr sz="5300">
                <a:solidFill>
                  <a:srgbClr val="FFFFFF"/>
                </a:solidFill>
                <a:latin typeface="Roboto Light"/>
                <a:ea typeface="Roboto Light"/>
                <a:cs typeface="Roboto Light"/>
                <a:sym typeface="Roboto Light"/>
              </a:endParaRPr>
            </a:p>
          </p:txBody>
        </p:sp>
        <p:sp>
          <p:nvSpPr>
            <p:cNvPr id="430" name="Google Shape;430;p29"/>
            <p:cNvSpPr/>
            <p:nvPr/>
          </p:nvSpPr>
          <p:spPr>
            <a:xfrm rot="5400000">
              <a:off x="973100" y="1624950"/>
              <a:ext cx="333375" cy="188625"/>
            </a:xfrm>
            <a:prstGeom prst="flowChartExtract">
              <a:avLst/>
            </a:prstGeom>
            <a:solidFill>
              <a:srgbClr val="4FA786"/>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31" name="Google Shape;431;p29"/>
          <p:cNvSpPr txBox="1"/>
          <p:nvPr>
            <p:ph idx="6" type="subTitle"/>
          </p:nvPr>
        </p:nvSpPr>
        <p:spPr>
          <a:xfrm>
            <a:off x="-32392" y="9159667"/>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32" name="Google Shape;432;p29"/>
          <p:cNvSpPr/>
          <p:nvPr/>
        </p:nvSpPr>
        <p:spPr>
          <a:xfrm>
            <a:off x="3143415" y="5694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33" name="Google Shape;433;p29"/>
          <p:cNvGrpSpPr/>
          <p:nvPr/>
        </p:nvGrpSpPr>
        <p:grpSpPr>
          <a:xfrm>
            <a:off x="1219408" y="5694151"/>
            <a:ext cx="1606396" cy="1005814"/>
            <a:chOff x="457200" y="1466425"/>
            <a:chExt cx="776900" cy="486300"/>
          </a:xfrm>
        </p:grpSpPr>
        <p:sp>
          <p:nvSpPr>
            <p:cNvPr id="434" name="Google Shape;434;p29"/>
            <p:cNvSpPr/>
            <p:nvPr/>
          </p:nvSpPr>
          <p:spPr>
            <a:xfrm>
              <a:off x="457200" y="1466425"/>
              <a:ext cx="695400" cy="486300"/>
            </a:xfrm>
            <a:prstGeom prst="roundRect">
              <a:avLst>
                <a:gd fmla="val 16667" name="adj"/>
              </a:avLst>
            </a:prstGeom>
            <a:solidFill>
              <a:srgbClr val="1D7E7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03</a:t>
              </a:r>
              <a:endParaRPr sz="5300">
                <a:solidFill>
                  <a:srgbClr val="FFFFFF"/>
                </a:solidFill>
                <a:latin typeface="Roboto Light"/>
                <a:ea typeface="Roboto Light"/>
                <a:cs typeface="Roboto Light"/>
                <a:sym typeface="Roboto Light"/>
              </a:endParaRPr>
            </a:p>
          </p:txBody>
        </p:sp>
        <p:sp>
          <p:nvSpPr>
            <p:cNvPr id="435" name="Google Shape;435;p29"/>
            <p:cNvSpPr/>
            <p:nvPr/>
          </p:nvSpPr>
          <p:spPr>
            <a:xfrm rot="5400000">
              <a:off x="973100" y="1624950"/>
              <a:ext cx="333375" cy="188625"/>
            </a:xfrm>
            <a:prstGeom prst="flowChartExtract">
              <a:avLst/>
            </a:prstGeom>
            <a:solidFill>
              <a:srgbClr val="1D7E7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36" name="Google Shape;436;p29"/>
          <p:cNvSpPr txBox="1"/>
          <p:nvPr>
            <p:ph idx="7" type="subTitle"/>
          </p:nvPr>
        </p:nvSpPr>
        <p:spPr>
          <a:xfrm>
            <a:off x="467" y="5694333"/>
            <a:ext cx="236466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37" name="Google Shape;437;p29"/>
          <p:cNvSpPr/>
          <p:nvPr/>
        </p:nvSpPr>
        <p:spPr>
          <a:xfrm>
            <a:off x="3143115" y="6862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38" name="Google Shape;438;p29"/>
          <p:cNvGrpSpPr/>
          <p:nvPr/>
        </p:nvGrpSpPr>
        <p:grpSpPr>
          <a:xfrm>
            <a:off x="1219108" y="6862427"/>
            <a:ext cx="1606396" cy="1005814"/>
            <a:chOff x="457200" y="1466425"/>
            <a:chExt cx="776900" cy="486300"/>
          </a:xfrm>
        </p:grpSpPr>
        <p:sp>
          <p:nvSpPr>
            <p:cNvPr id="439" name="Google Shape;439;p29"/>
            <p:cNvSpPr/>
            <p:nvPr/>
          </p:nvSpPr>
          <p:spPr>
            <a:xfrm>
              <a:off x="457200" y="1466425"/>
              <a:ext cx="695400" cy="486300"/>
            </a:xfrm>
            <a:prstGeom prst="roundRect">
              <a:avLst>
                <a:gd fmla="val 16667" name="adj"/>
              </a:avLst>
            </a:prstGeom>
            <a:solidFill>
              <a:srgbClr val="21294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04</a:t>
              </a:r>
              <a:endParaRPr sz="5300">
                <a:solidFill>
                  <a:srgbClr val="FFFFFF"/>
                </a:solidFill>
                <a:latin typeface="Roboto Light"/>
                <a:ea typeface="Roboto Light"/>
                <a:cs typeface="Roboto Light"/>
                <a:sym typeface="Roboto Light"/>
              </a:endParaRPr>
            </a:p>
          </p:txBody>
        </p:sp>
        <p:sp>
          <p:nvSpPr>
            <p:cNvPr id="440" name="Google Shape;440;p29"/>
            <p:cNvSpPr/>
            <p:nvPr/>
          </p:nvSpPr>
          <p:spPr>
            <a:xfrm rot="5400000">
              <a:off x="973100" y="1624950"/>
              <a:ext cx="333375" cy="188625"/>
            </a:xfrm>
            <a:prstGeom prst="flowChartExtract">
              <a:avLst/>
            </a:prstGeom>
            <a:solidFill>
              <a:srgbClr val="21294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41" name="Google Shape;441;p29"/>
          <p:cNvSpPr txBox="1"/>
          <p:nvPr>
            <p:ph idx="8" type="subTitle"/>
          </p:nvPr>
        </p:nvSpPr>
        <p:spPr>
          <a:xfrm>
            <a:off x="-32791" y="6862667"/>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42" name="Google Shape;442;p29"/>
          <p:cNvSpPr/>
          <p:nvPr/>
        </p:nvSpPr>
        <p:spPr>
          <a:xfrm>
            <a:off x="3143281" y="3357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43" name="Google Shape;443;p29"/>
          <p:cNvGrpSpPr/>
          <p:nvPr/>
        </p:nvGrpSpPr>
        <p:grpSpPr>
          <a:xfrm>
            <a:off x="1219275" y="3357151"/>
            <a:ext cx="1606396" cy="1005814"/>
            <a:chOff x="457200" y="1466425"/>
            <a:chExt cx="776900" cy="486300"/>
          </a:xfrm>
        </p:grpSpPr>
        <p:sp>
          <p:nvSpPr>
            <p:cNvPr id="444" name="Google Shape;444;p29"/>
            <p:cNvSpPr/>
            <p:nvPr/>
          </p:nvSpPr>
          <p:spPr>
            <a:xfrm>
              <a:off x="457200" y="1466425"/>
              <a:ext cx="695400" cy="486300"/>
            </a:xfrm>
            <a:prstGeom prst="roundRect">
              <a:avLst>
                <a:gd fmla="val 16667" name="adj"/>
              </a:avLst>
            </a:prstGeom>
            <a:solidFill>
              <a:srgbClr val="AFCA5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01</a:t>
              </a:r>
              <a:endParaRPr sz="5300">
                <a:solidFill>
                  <a:srgbClr val="FFFFFF"/>
                </a:solidFill>
                <a:latin typeface="Roboto Light"/>
                <a:ea typeface="Roboto Light"/>
                <a:cs typeface="Roboto Light"/>
                <a:sym typeface="Roboto Light"/>
              </a:endParaRPr>
            </a:p>
          </p:txBody>
        </p:sp>
        <p:sp>
          <p:nvSpPr>
            <p:cNvPr id="445" name="Google Shape;445;p29"/>
            <p:cNvSpPr/>
            <p:nvPr/>
          </p:nvSpPr>
          <p:spPr>
            <a:xfrm rot="5400000">
              <a:off x="973100" y="1624950"/>
              <a:ext cx="333375" cy="188625"/>
            </a:xfrm>
            <a:prstGeom prst="flowChartExtract">
              <a:avLst/>
            </a:prstGeom>
            <a:solidFill>
              <a:srgbClr val="AFCA5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46" name="Google Shape;446;p29"/>
          <p:cNvSpPr txBox="1"/>
          <p:nvPr>
            <p:ph idx="9" type="subTitle"/>
          </p:nvPr>
        </p:nvSpPr>
        <p:spPr>
          <a:xfrm>
            <a:off x="1" y="3357333"/>
            <a:ext cx="236466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47" name="Google Shape;447;p29"/>
          <p:cNvSpPr/>
          <p:nvPr/>
        </p:nvSpPr>
        <p:spPr>
          <a:xfrm>
            <a:off x="3142981" y="4525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48" name="Google Shape;448;p29"/>
          <p:cNvGrpSpPr/>
          <p:nvPr/>
        </p:nvGrpSpPr>
        <p:grpSpPr>
          <a:xfrm>
            <a:off x="1218975" y="4525427"/>
            <a:ext cx="1606396" cy="1005814"/>
            <a:chOff x="457200" y="1466425"/>
            <a:chExt cx="776900" cy="486300"/>
          </a:xfrm>
        </p:grpSpPr>
        <p:sp>
          <p:nvSpPr>
            <p:cNvPr id="449" name="Google Shape;449;p29"/>
            <p:cNvSpPr/>
            <p:nvPr/>
          </p:nvSpPr>
          <p:spPr>
            <a:xfrm>
              <a:off x="457200" y="1466425"/>
              <a:ext cx="695400" cy="486300"/>
            </a:xfrm>
            <a:prstGeom prst="roundRect">
              <a:avLst>
                <a:gd fmla="val 16667" name="adj"/>
              </a:avLst>
            </a:prstGeom>
            <a:solidFill>
              <a:srgbClr val="4FA786"/>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02</a:t>
              </a:r>
              <a:endParaRPr sz="5300">
                <a:solidFill>
                  <a:srgbClr val="FFFFFF"/>
                </a:solidFill>
                <a:latin typeface="Roboto Light"/>
                <a:ea typeface="Roboto Light"/>
                <a:cs typeface="Roboto Light"/>
                <a:sym typeface="Roboto Light"/>
              </a:endParaRPr>
            </a:p>
          </p:txBody>
        </p:sp>
        <p:sp>
          <p:nvSpPr>
            <p:cNvPr id="450" name="Google Shape;450;p29"/>
            <p:cNvSpPr/>
            <p:nvPr/>
          </p:nvSpPr>
          <p:spPr>
            <a:xfrm rot="5400000">
              <a:off x="973100" y="1624950"/>
              <a:ext cx="333375" cy="188625"/>
            </a:xfrm>
            <a:prstGeom prst="flowChartExtract">
              <a:avLst/>
            </a:prstGeom>
            <a:solidFill>
              <a:srgbClr val="4FA786"/>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51" name="Google Shape;451;p29"/>
          <p:cNvSpPr txBox="1"/>
          <p:nvPr>
            <p:ph idx="13" type="subTitle"/>
          </p:nvPr>
        </p:nvSpPr>
        <p:spPr>
          <a:xfrm>
            <a:off x="0" y="4525667"/>
            <a:ext cx="236466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6. Numbered 1–3 (Green)">
  <p:cSld name="CUSTOM_2_7_1_5">
    <p:spTree>
      <p:nvGrpSpPr>
        <p:cNvPr id="452" name="Shape 452"/>
        <p:cNvGrpSpPr/>
        <p:nvPr/>
      </p:nvGrpSpPr>
      <p:grpSpPr>
        <a:xfrm>
          <a:off x="0" y="0"/>
          <a:ext cx="0" cy="0"/>
          <a:chOff x="0" y="0"/>
          <a:chExt cx="0" cy="0"/>
        </a:xfrm>
      </p:grpSpPr>
      <p:sp>
        <p:nvSpPr>
          <p:cNvPr id="453" name="Google Shape;453;p30"/>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54" name="Google Shape;454;p30"/>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455" name="Google Shape;455;p30"/>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456" name="Google Shape;456;p30"/>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457" name="Google Shape;457;p30"/>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458" name="Google Shape;458;p30"/>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59" name="Google Shape;459;p30"/>
          <p:cNvSpPr/>
          <p:nvPr/>
        </p:nvSpPr>
        <p:spPr>
          <a:xfrm flipH="1">
            <a:off x="1930911" y="5167400"/>
            <a:ext cx="6474300" cy="7100700"/>
          </a:xfrm>
          <a:prstGeom prst="round2DiagRect">
            <a:avLst>
              <a:gd fmla="val 16667" name="adj1"/>
              <a:gd fmla="val 0" name="adj2"/>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460" name="Google Shape;460;p30"/>
          <p:cNvSpPr txBox="1"/>
          <p:nvPr>
            <p:ph idx="3" type="subTitle"/>
          </p:nvPr>
        </p:nvSpPr>
        <p:spPr>
          <a:xfrm>
            <a:off x="1930897" y="5167539"/>
            <a:ext cx="6322500" cy="5911200"/>
          </a:xfrm>
          <a:prstGeom prst="rect">
            <a:avLst/>
          </a:prstGeom>
          <a:noFill/>
          <a:ln>
            <a:noFill/>
          </a:ln>
        </p:spPr>
        <p:txBody>
          <a:bodyPr anchorCtr="0" anchor="t" bIns="487575" lIns="487575" spcFirstLastPara="1" rIns="487575" wrap="square" tIns="487575">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461" name="Google Shape;461;p30"/>
          <p:cNvGrpSpPr/>
          <p:nvPr/>
        </p:nvGrpSpPr>
        <p:grpSpPr>
          <a:xfrm>
            <a:off x="1218833" y="3586941"/>
            <a:ext cx="1421954" cy="1422613"/>
            <a:chOff x="457200" y="1378813"/>
            <a:chExt cx="695400" cy="695450"/>
          </a:xfrm>
        </p:grpSpPr>
        <p:sp>
          <p:nvSpPr>
            <p:cNvPr id="462" name="Google Shape;462;p30"/>
            <p:cNvSpPr/>
            <p:nvPr/>
          </p:nvSpPr>
          <p:spPr>
            <a:xfrm>
              <a:off x="457200" y="1378813"/>
              <a:ext cx="695400" cy="621300"/>
            </a:xfrm>
            <a:prstGeom prst="roundRect">
              <a:avLst>
                <a:gd fmla="val 16667" name="adj"/>
              </a:avLst>
            </a:prstGeom>
            <a:solidFill>
              <a:srgbClr val="F7EF6A"/>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600">
                  <a:latin typeface="Roboto Light"/>
                  <a:ea typeface="Roboto Light"/>
                  <a:cs typeface="Roboto Light"/>
                  <a:sym typeface="Roboto Light"/>
                </a:rPr>
                <a:t>01</a:t>
              </a:r>
              <a:endParaRPr sz="5600">
                <a:latin typeface="Roboto Light"/>
                <a:ea typeface="Roboto Light"/>
                <a:cs typeface="Roboto Light"/>
                <a:sym typeface="Roboto Light"/>
              </a:endParaRPr>
            </a:p>
          </p:txBody>
        </p:sp>
        <p:sp>
          <p:nvSpPr>
            <p:cNvPr id="463" name="Google Shape;463;p30"/>
            <p:cNvSpPr/>
            <p:nvPr/>
          </p:nvSpPr>
          <p:spPr>
            <a:xfrm rot="10800000">
              <a:off x="634726" y="1885638"/>
              <a:ext cx="340325" cy="188625"/>
            </a:xfrm>
            <a:prstGeom prst="flowChartExtract">
              <a:avLst/>
            </a:prstGeom>
            <a:solidFill>
              <a:srgbClr val="F7EF6A"/>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grpSp>
        <p:nvGrpSpPr>
          <p:cNvPr id="464" name="Google Shape;464;p30"/>
          <p:cNvGrpSpPr/>
          <p:nvPr/>
        </p:nvGrpSpPr>
        <p:grpSpPr>
          <a:xfrm>
            <a:off x="8608308" y="3586941"/>
            <a:ext cx="1421954" cy="1422613"/>
            <a:chOff x="457200" y="1378813"/>
            <a:chExt cx="695400" cy="695450"/>
          </a:xfrm>
        </p:grpSpPr>
        <p:sp>
          <p:nvSpPr>
            <p:cNvPr id="465" name="Google Shape;465;p30"/>
            <p:cNvSpPr/>
            <p:nvPr/>
          </p:nvSpPr>
          <p:spPr>
            <a:xfrm>
              <a:off x="457200" y="1378813"/>
              <a:ext cx="695400" cy="621300"/>
            </a:xfrm>
            <a:prstGeom prst="roundRect">
              <a:avLst>
                <a:gd fmla="val 16667" name="adj"/>
              </a:avLst>
            </a:prstGeom>
            <a:solidFill>
              <a:srgbClr val="AFCA5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600">
                  <a:latin typeface="Roboto Light"/>
                  <a:ea typeface="Roboto Light"/>
                  <a:cs typeface="Roboto Light"/>
                  <a:sym typeface="Roboto Light"/>
                </a:rPr>
                <a:t>02</a:t>
              </a:r>
              <a:endParaRPr sz="5600">
                <a:latin typeface="Roboto Light"/>
                <a:ea typeface="Roboto Light"/>
                <a:cs typeface="Roboto Light"/>
                <a:sym typeface="Roboto Light"/>
              </a:endParaRPr>
            </a:p>
          </p:txBody>
        </p:sp>
        <p:sp>
          <p:nvSpPr>
            <p:cNvPr id="466" name="Google Shape;466;p30"/>
            <p:cNvSpPr/>
            <p:nvPr/>
          </p:nvSpPr>
          <p:spPr>
            <a:xfrm rot="10800000">
              <a:off x="634726" y="1885638"/>
              <a:ext cx="340325" cy="188625"/>
            </a:xfrm>
            <a:prstGeom prst="flowChartExtract">
              <a:avLst/>
            </a:prstGeom>
            <a:solidFill>
              <a:srgbClr val="AFCA5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67" name="Google Shape;467;p30"/>
          <p:cNvSpPr/>
          <p:nvPr/>
        </p:nvSpPr>
        <p:spPr>
          <a:xfrm flipH="1">
            <a:off x="9320386" y="5167400"/>
            <a:ext cx="6474300" cy="7100700"/>
          </a:xfrm>
          <a:prstGeom prst="round2DiagRect">
            <a:avLst>
              <a:gd fmla="val 16667" name="adj1"/>
              <a:gd fmla="val 0" name="adj2"/>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468" name="Google Shape;468;p30"/>
          <p:cNvSpPr txBox="1"/>
          <p:nvPr>
            <p:ph idx="4" type="subTitle"/>
          </p:nvPr>
        </p:nvSpPr>
        <p:spPr>
          <a:xfrm>
            <a:off x="9320372" y="5167565"/>
            <a:ext cx="6322500" cy="7100700"/>
          </a:xfrm>
          <a:prstGeom prst="rect">
            <a:avLst/>
          </a:prstGeom>
          <a:noFill/>
          <a:ln>
            <a:noFill/>
          </a:ln>
        </p:spPr>
        <p:txBody>
          <a:bodyPr anchorCtr="0" anchor="t" bIns="487575" lIns="487575" spcFirstLastPara="1" rIns="487575" wrap="square" tIns="487575">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469" name="Google Shape;469;p30"/>
          <p:cNvGrpSpPr/>
          <p:nvPr/>
        </p:nvGrpSpPr>
        <p:grpSpPr>
          <a:xfrm>
            <a:off x="16353290" y="3588941"/>
            <a:ext cx="1421954" cy="1422613"/>
            <a:chOff x="457200" y="1378813"/>
            <a:chExt cx="695400" cy="695450"/>
          </a:xfrm>
        </p:grpSpPr>
        <p:sp>
          <p:nvSpPr>
            <p:cNvPr id="470" name="Google Shape;470;p30"/>
            <p:cNvSpPr/>
            <p:nvPr/>
          </p:nvSpPr>
          <p:spPr>
            <a:xfrm>
              <a:off x="457200" y="1378813"/>
              <a:ext cx="695400" cy="621300"/>
            </a:xfrm>
            <a:prstGeom prst="roundRect">
              <a:avLst>
                <a:gd fmla="val 16667" name="adj"/>
              </a:avLst>
            </a:prstGeom>
            <a:solidFill>
              <a:srgbClr val="4FA786"/>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600">
                  <a:latin typeface="Roboto Light"/>
                  <a:ea typeface="Roboto Light"/>
                  <a:cs typeface="Roboto Light"/>
                  <a:sym typeface="Roboto Light"/>
                </a:rPr>
                <a:t>03</a:t>
              </a:r>
              <a:endParaRPr sz="5600">
                <a:latin typeface="Roboto Light"/>
                <a:ea typeface="Roboto Light"/>
                <a:cs typeface="Roboto Light"/>
                <a:sym typeface="Roboto Light"/>
              </a:endParaRPr>
            </a:p>
          </p:txBody>
        </p:sp>
        <p:sp>
          <p:nvSpPr>
            <p:cNvPr id="471" name="Google Shape;471;p30"/>
            <p:cNvSpPr/>
            <p:nvPr/>
          </p:nvSpPr>
          <p:spPr>
            <a:xfrm rot="10800000">
              <a:off x="634726" y="1885638"/>
              <a:ext cx="340325" cy="188625"/>
            </a:xfrm>
            <a:prstGeom prst="flowChartExtract">
              <a:avLst/>
            </a:prstGeom>
            <a:solidFill>
              <a:srgbClr val="4FA786"/>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72" name="Google Shape;472;p30"/>
          <p:cNvSpPr/>
          <p:nvPr/>
        </p:nvSpPr>
        <p:spPr>
          <a:xfrm flipH="1">
            <a:off x="17065368" y="5169400"/>
            <a:ext cx="6474300" cy="7100700"/>
          </a:xfrm>
          <a:prstGeom prst="round2DiagRect">
            <a:avLst>
              <a:gd fmla="val 16667" name="adj1"/>
              <a:gd fmla="val 0" name="adj2"/>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473" name="Google Shape;473;p30"/>
          <p:cNvSpPr txBox="1"/>
          <p:nvPr>
            <p:ph idx="5" type="subTitle"/>
          </p:nvPr>
        </p:nvSpPr>
        <p:spPr>
          <a:xfrm>
            <a:off x="17065355" y="5169565"/>
            <a:ext cx="6322500" cy="7100700"/>
          </a:xfrm>
          <a:prstGeom prst="rect">
            <a:avLst/>
          </a:prstGeom>
          <a:noFill/>
          <a:ln>
            <a:noFill/>
          </a:ln>
        </p:spPr>
        <p:txBody>
          <a:bodyPr anchorCtr="0" anchor="t" bIns="487575" lIns="487575" spcFirstLastPara="1" rIns="487575" wrap="square" tIns="487575">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7. Numbered 1–2 (Blue)">
  <p:cSld name="CUSTOM_2_7_1_5_2_1">
    <p:spTree>
      <p:nvGrpSpPr>
        <p:cNvPr id="474" name="Shape 474"/>
        <p:cNvGrpSpPr/>
        <p:nvPr/>
      </p:nvGrpSpPr>
      <p:grpSpPr>
        <a:xfrm>
          <a:off x="0" y="0"/>
          <a:ext cx="0" cy="0"/>
          <a:chOff x="0" y="0"/>
          <a:chExt cx="0" cy="0"/>
        </a:xfrm>
      </p:grpSpPr>
      <p:pic>
        <p:nvPicPr>
          <p:cNvPr id="475" name="Google Shape;475;p31"/>
          <p:cNvPicPr preferRelativeResize="0"/>
          <p:nvPr/>
        </p:nvPicPr>
        <p:blipFill>
          <a:blip r:embed="rId2">
            <a:alphaModFix/>
          </a:blip>
          <a:stretch>
            <a:fillRect/>
          </a:stretch>
        </p:blipFill>
        <p:spPr>
          <a:xfrm>
            <a:off x="11427057" y="3154800"/>
            <a:ext cx="2206013" cy="9764321"/>
          </a:xfrm>
          <a:prstGeom prst="rect">
            <a:avLst/>
          </a:prstGeom>
          <a:noFill/>
          <a:ln>
            <a:noFill/>
          </a:ln>
        </p:spPr>
      </p:pic>
      <p:sp>
        <p:nvSpPr>
          <p:cNvPr id="476" name="Google Shape;476;p31"/>
          <p:cNvSpPr/>
          <p:nvPr/>
        </p:nvSpPr>
        <p:spPr>
          <a:xfrm>
            <a:off x="2869453" y="3796133"/>
            <a:ext cx="8379300" cy="1269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477" name="Google Shape;477;p31"/>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78" name="Google Shape;478;p31"/>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479" name="Google Shape;479;p31"/>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480" name="Google Shape;480;p31"/>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481" name="Google Shape;481;p31"/>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482" name="Google Shape;482;p31"/>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83" name="Google Shape;483;p31"/>
          <p:cNvSpPr/>
          <p:nvPr/>
        </p:nvSpPr>
        <p:spPr>
          <a:xfrm>
            <a:off x="1218900" y="3790141"/>
            <a:ext cx="1422000" cy="1271100"/>
          </a:xfrm>
          <a:prstGeom prst="roundRect">
            <a:avLst>
              <a:gd fmla="val 16667" name="adj"/>
            </a:avLst>
          </a:prstGeom>
          <a:solidFill>
            <a:srgbClr val="AFC0DC"/>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t/>
            </a:r>
            <a:endParaRPr sz="5600">
              <a:latin typeface="Roboto Light"/>
              <a:ea typeface="Roboto Light"/>
              <a:cs typeface="Roboto Light"/>
              <a:sym typeface="Roboto Light"/>
            </a:endParaRPr>
          </a:p>
        </p:txBody>
      </p:sp>
      <p:sp>
        <p:nvSpPr>
          <p:cNvPr id="484" name="Google Shape;484;p31"/>
          <p:cNvSpPr/>
          <p:nvPr/>
        </p:nvSpPr>
        <p:spPr>
          <a:xfrm rot="10800000">
            <a:off x="1581906" y="4826902"/>
            <a:ext cx="695897" cy="385851"/>
          </a:xfrm>
          <a:prstGeom prst="flowChartExtract">
            <a:avLst/>
          </a:prstGeom>
          <a:solidFill>
            <a:srgbClr val="AFC0DC"/>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485" name="Google Shape;485;p31"/>
          <p:cNvSpPr txBox="1"/>
          <p:nvPr>
            <p:ph idx="3" type="subTitle"/>
          </p:nvPr>
        </p:nvSpPr>
        <p:spPr>
          <a:xfrm>
            <a:off x="-32791" y="5695600"/>
            <a:ext cx="11459400" cy="6785700"/>
          </a:xfrm>
          <a:prstGeom prst="rect">
            <a:avLst/>
          </a:prstGeom>
          <a:noFill/>
          <a:ln>
            <a:noFill/>
          </a:ln>
        </p:spPr>
        <p:txBody>
          <a:bodyPr anchorCtr="0" anchor="t" bIns="0" lIns="1219000" spcFirstLastPara="1" rIns="1219000" wrap="square" tIns="0">
            <a:noAutofit/>
          </a:bodyPr>
          <a:lstStyle>
            <a:lvl1pPr lvl="0" rtl="0">
              <a:lnSpc>
                <a:spcPct val="115000"/>
              </a:lnSpc>
              <a:spcBef>
                <a:spcPts val="0"/>
              </a:spcBef>
              <a:spcAft>
                <a:spcPts val="0"/>
              </a:spcAft>
              <a:buNone/>
              <a:defRPr sz="32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86" name="Google Shape;486;p31"/>
          <p:cNvSpPr txBox="1"/>
          <p:nvPr>
            <p:ph idx="4" type="subTitle"/>
          </p:nvPr>
        </p:nvSpPr>
        <p:spPr>
          <a:xfrm>
            <a:off x="2869453" y="3795933"/>
            <a:ext cx="8151600" cy="1269600"/>
          </a:xfrm>
          <a:prstGeom prst="rect">
            <a:avLst/>
          </a:prstGeom>
          <a:noFill/>
          <a:ln>
            <a:noFill/>
          </a:ln>
        </p:spPr>
        <p:txBody>
          <a:bodyPr anchorCtr="0" anchor="ctr" bIns="0" lIns="487575" spcFirstLastPara="1" rIns="1219000" wrap="square" tIns="0">
            <a:noAutofit/>
          </a:bodyPr>
          <a:lstStyle>
            <a:lvl1pPr lvl="0" rtl="0">
              <a:lnSpc>
                <a:spcPct val="115000"/>
              </a:lnSpc>
              <a:spcBef>
                <a:spcPts val="0"/>
              </a:spcBef>
              <a:spcAft>
                <a:spcPts val="0"/>
              </a:spcAft>
              <a:buNone/>
              <a:defRPr sz="32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87" name="Google Shape;487;p31"/>
          <p:cNvSpPr/>
          <p:nvPr/>
        </p:nvSpPr>
        <p:spPr>
          <a:xfrm>
            <a:off x="14810609" y="3802133"/>
            <a:ext cx="8379300" cy="1269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88" name="Google Shape;488;p31"/>
          <p:cNvGrpSpPr/>
          <p:nvPr/>
        </p:nvGrpSpPr>
        <p:grpSpPr>
          <a:xfrm>
            <a:off x="13160055" y="3796141"/>
            <a:ext cx="1421954" cy="1422613"/>
            <a:chOff x="457200" y="1378813"/>
            <a:chExt cx="695400" cy="695450"/>
          </a:xfrm>
        </p:grpSpPr>
        <p:sp>
          <p:nvSpPr>
            <p:cNvPr id="489" name="Google Shape;489;p31"/>
            <p:cNvSpPr/>
            <p:nvPr/>
          </p:nvSpPr>
          <p:spPr>
            <a:xfrm>
              <a:off x="457200" y="1378813"/>
              <a:ext cx="695400" cy="621300"/>
            </a:xfrm>
            <a:prstGeom prst="roundRect">
              <a:avLst>
                <a:gd fmla="val 16667" name="adj"/>
              </a:avLst>
            </a:prstGeom>
            <a:solidFill>
              <a:srgbClr val="365C8B"/>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t/>
              </a:r>
              <a:endParaRPr sz="5600">
                <a:solidFill>
                  <a:srgbClr val="FFFFFF"/>
                </a:solidFill>
                <a:latin typeface="Roboto Light"/>
                <a:ea typeface="Roboto Light"/>
                <a:cs typeface="Roboto Light"/>
                <a:sym typeface="Roboto Light"/>
              </a:endParaRPr>
            </a:p>
          </p:txBody>
        </p:sp>
        <p:sp>
          <p:nvSpPr>
            <p:cNvPr id="490" name="Google Shape;490;p31"/>
            <p:cNvSpPr/>
            <p:nvPr/>
          </p:nvSpPr>
          <p:spPr>
            <a:xfrm rot="10800000">
              <a:off x="634726" y="1885638"/>
              <a:ext cx="340325" cy="188625"/>
            </a:xfrm>
            <a:prstGeom prst="flowChartExtract">
              <a:avLst/>
            </a:prstGeom>
            <a:solidFill>
              <a:srgbClr val="365C8B"/>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91" name="Google Shape;491;p31"/>
          <p:cNvSpPr txBox="1"/>
          <p:nvPr>
            <p:ph idx="5" type="subTitle"/>
          </p:nvPr>
        </p:nvSpPr>
        <p:spPr>
          <a:xfrm>
            <a:off x="11908365" y="5701600"/>
            <a:ext cx="11459400" cy="6785700"/>
          </a:xfrm>
          <a:prstGeom prst="rect">
            <a:avLst/>
          </a:prstGeom>
          <a:noFill/>
          <a:ln>
            <a:noFill/>
          </a:ln>
        </p:spPr>
        <p:txBody>
          <a:bodyPr anchorCtr="0" anchor="t" bIns="0" lIns="1219000" spcFirstLastPara="1" rIns="1219000" wrap="square" tIns="0">
            <a:noAutofit/>
          </a:bodyPr>
          <a:lstStyle>
            <a:lvl1pPr lvl="0" rtl="0">
              <a:lnSpc>
                <a:spcPct val="115000"/>
              </a:lnSpc>
              <a:spcBef>
                <a:spcPts val="0"/>
              </a:spcBef>
              <a:spcAft>
                <a:spcPts val="0"/>
              </a:spcAft>
              <a:buNone/>
              <a:defRPr sz="32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92" name="Google Shape;492;p31"/>
          <p:cNvSpPr txBox="1"/>
          <p:nvPr>
            <p:ph idx="6" type="subTitle"/>
          </p:nvPr>
        </p:nvSpPr>
        <p:spPr>
          <a:xfrm>
            <a:off x="14810609" y="3801933"/>
            <a:ext cx="8151600" cy="1269600"/>
          </a:xfrm>
          <a:prstGeom prst="rect">
            <a:avLst/>
          </a:prstGeom>
          <a:noFill/>
          <a:ln>
            <a:noFill/>
          </a:ln>
        </p:spPr>
        <p:txBody>
          <a:bodyPr anchorCtr="0" anchor="ctr" bIns="0" lIns="487575" spcFirstLastPara="1" rIns="1219000" wrap="square" tIns="0">
            <a:noAutofit/>
          </a:bodyPr>
          <a:lstStyle>
            <a:lvl1pPr lvl="0" rtl="0">
              <a:lnSpc>
                <a:spcPct val="115000"/>
              </a:lnSpc>
              <a:spcBef>
                <a:spcPts val="0"/>
              </a:spcBef>
              <a:spcAft>
                <a:spcPts val="0"/>
              </a:spcAft>
              <a:buNone/>
              <a:defRPr sz="32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93" name="Google Shape;493;p31"/>
          <p:cNvSpPr txBox="1"/>
          <p:nvPr>
            <p:ph idx="7" type="subTitle"/>
          </p:nvPr>
        </p:nvSpPr>
        <p:spPr>
          <a:xfrm>
            <a:off x="1218882" y="3730752"/>
            <a:ext cx="1422000" cy="1271100"/>
          </a:xfrm>
          <a:prstGeom prst="rect">
            <a:avLst/>
          </a:prstGeom>
          <a:noFill/>
          <a:ln>
            <a:noFill/>
          </a:ln>
        </p:spPr>
        <p:txBody>
          <a:bodyPr anchorCtr="0" anchor="t" bIns="0" lIns="0" spcFirstLastPara="1" rIns="0" wrap="square" tIns="243750">
            <a:noAutofit/>
          </a:bodyPr>
          <a:lstStyle>
            <a:lvl1pPr lvl="0" rtl="0" algn="ctr">
              <a:spcBef>
                <a:spcPts val="0"/>
              </a:spcBef>
              <a:spcAft>
                <a:spcPts val="0"/>
              </a:spcAft>
              <a:buNone/>
              <a:defRPr sz="5600">
                <a:latin typeface="Roboto Light"/>
                <a:ea typeface="Roboto Light"/>
                <a:cs typeface="Roboto Light"/>
                <a:sym typeface="Roboto Light"/>
              </a:defRPr>
            </a:lvl1pPr>
            <a:lvl2pPr lvl="1" rtl="0" algn="ctr">
              <a:spcBef>
                <a:spcPts val="0"/>
              </a:spcBef>
              <a:spcAft>
                <a:spcPts val="0"/>
              </a:spcAft>
              <a:buNone/>
              <a:defRPr sz="3700"/>
            </a:lvl2pPr>
            <a:lvl3pPr lvl="2" rtl="0" algn="ctr">
              <a:spcBef>
                <a:spcPts val="0"/>
              </a:spcBef>
              <a:spcAft>
                <a:spcPts val="0"/>
              </a:spcAft>
              <a:buNone/>
              <a:defRPr sz="3700"/>
            </a:lvl3pPr>
            <a:lvl4pPr lvl="3" rtl="0" algn="ctr">
              <a:spcBef>
                <a:spcPts val="0"/>
              </a:spcBef>
              <a:spcAft>
                <a:spcPts val="0"/>
              </a:spcAft>
              <a:buNone/>
              <a:defRPr sz="3700"/>
            </a:lvl4pPr>
            <a:lvl5pPr lvl="4" rtl="0" algn="ctr">
              <a:spcBef>
                <a:spcPts val="0"/>
              </a:spcBef>
              <a:spcAft>
                <a:spcPts val="0"/>
              </a:spcAft>
              <a:buNone/>
              <a:defRPr sz="3700"/>
            </a:lvl5pPr>
            <a:lvl6pPr lvl="5" rtl="0" algn="ctr">
              <a:spcBef>
                <a:spcPts val="0"/>
              </a:spcBef>
              <a:spcAft>
                <a:spcPts val="0"/>
              </a:spcAft>
              <a:buNone/>
              <a:defRPr sz="3700"/>
            </a:lvl6pPr>
            <a:lvl7pPr lvl="6" rtl="0" algn="ctr">
              <a:spcBef>
                <a:spcPts val="0"/>
              </a:spcBef>
              <a:spcAft>
                <a:spcPts val="0"/>
              </a:spcAft>
              <a:buNone/>
              <a:defRPr sz="3700"/>
            </a:lvl7pPr>
            <a:lvl8pPr lvl="7" rtl="0" algn="ctr">
              <a:spcBef>
                <a:spcPts val="0"/>
              </a:spcBef>
              <a:spcAft>
                <a:spcPts val="0"/>
              </a:spcAft>
              <a:buNone/>
              <a:defRPr sz="3700"/>
            </a:lvl8pPr>
            <a:lvl9pPr lvl="8" rtl="0" algn="ctr">
              <a:spcBef>
                <a:spcPts val="0"/>
              </a:spcBef>
              <a:spcAft>
                <a:spcPts val="0"/>
              </a:spcAft>
              <a:buNone/>
              <a:defRPr sz="3700"/>
            </a:lvl9pPr>
          </a:lstStyle>
          <a:p/>
        </p:txBody>
      </p:sp>
      <p:sp>
        <p:nvSpPr>
          <p:cNvPr id="494" name="Google Shape;494;p31"/>
          <p:cNvSpPr txBox="1"/>
          <p:nvPr>
            <p:ph idx="8" type="subTitle"/>
          </p:nvPr>
        </p:nvSpPr>
        <p:spPr>
          <a:xfrm>
            <a:off x="13159972" y="3730752"/>
            <a:ext cx="1422000" cy="1422300"/>
          </a:xfrm>
          <a:prstGeom prst="rect">
            <a:avLst/>
          </a:prstGeom>
          <a:noFill/>
          <a:ln>
            <a:noFill/>
          </a:ln>
        </p:spPr>
        <p:txBody>
          <a:bodyPr anchorCtr="0" anchor="t" bIns="0" lIns="0" spcFirstLastPara="1" rIns="0" wrap="square" tIns="243750">
            <a:noAutofit/>
          </a:bodyPr>
          <a:lstStyle>
            <a:lvl1pPr lvl="0" rtl="0" algn="ctr">
              <a:spcBef>
                <a:spcPts val="0"/>
              </a:spcBef>
              <a:spcAft>
                <a:spcPts val="0"/>
              </a:spcAft>
              <a:buNone/>
              <a:defRPr sz="5600">
                <a:solidFill>
                  <a:srgbClr val="FFFFFF"/>
                </a:solidFill>
                <a:latin typeface="Roboto Light"/>
                <a:ea typeface="Roboto Light"/>
                <a:cs typeface="Roboto Light"/>
                <a:sym typeface="Roboto Light"/>
              </a:defRPr>
            </a:lvl1pPr>
            <a:lvl2pPr lvl="1" rtl="0" algn="ctr">
              <a:spcBef>
                <a:spcPts val="0"/>
              </a:spcBef>
              <a:spcAft>
                <a:spcPts val="0"/>
              </a:spcAft>
              <a:buNone/>
              <a:defRPr sz="3700"/>
            </a:lvl2pPr>
            <a:lvl3pPr lvl="2" rtl="0" algn="ctr">
              <a:spcBef>
                <a:spcPts val="0"/>
              </a:spcBef>
              <a:spcAft>
                <a:spcPts val="0"/>
              </a:spcAft>
              <a:buNone/>
              <a:defRPr sz="3700"/>
            </a:lvl3pPr>
            <a:lvl4pPr lvl="3" rtl="0" algn="ctr">
              <a:spcBef>
                <a:spcPts val="0"/>
              </a:spcBef>
              <a:spcAft>
                <a:spcPts val="0"/>
              </a:spcAft>
              <a:buNone/>
              <a:defRPr sz="3700"/>
            </a:lvl4pPr>
            <a:lvl5pPr lvl="4" rtl="0" algn="ctr">
              <a:spcBef>
                <a:spcPts val="0"/>
              </a:spcBef>
              <a:spcAft>
                <a:spcPts val="0"/>
              </a:spcAft>
              <a:buNone/>
              <a:defRPr sz="3700"/>
            </a:lvl5pPr>
            <a:lvl6pPr lvl="5" rtl="0" algn="ctr">
              <a:spcBef>
                <a:spcPts val="0"/>
              </a:spcBef>
              <a:spcAft>
                <a:spcPts val="0"/>
              </a:spcAft>
              <a:buNone/>
              <a:defRPr sz="3700"/>
            </a:lvl6pPr>
            <a:lvl7pPr lvl="6" rtl="0" algn="ctr">
              <a:spcBef>
                <a:spcPts val="0"/>
              </a:spcBef>
              <a:spcAft>
                <a:spcPts val="0"/>
              </a:spcAft>
              <a:buNone/>
              <a:defRPr sz="3700"/>
            </a:lvl7pPr>
            <a:lvl8pPr lvl="7" rtl="0" algn="ctr">
              <a:spcBef>
                <a:spcPts val="0"/>
              </a:spcBef>
              <a:spcAft>
                <a:spcPts val="0"/>
              </a:spcAft>
              <a:buNone/>
              <a:defRPr sz="3700"/>
            </a:lvl8pPr>
            <a:lvl9pPr lvl="8" rtl="0" algn="ctr">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Title Slide: Web Development">
  <p:cSld name="CUSTOM_2_3_1_1_1_1_1_2_1_2_1_1_1_1_2_2_1_2">
    <p:spTree>
      <p:nvGrpSpPr>
        <p:cNvPr id="18" name="Shape 18"/>
        <p:cNvGrpSpPr/>
        <p:nvPr/>
      </p:nvGrpSpPr>
      <p:grpSpPr>
        <a:xfrm>
          <a:off x="0" y="0"/>
          <a:ext cx="0" cy="0"/>
          <a:chOff x="0" y="0"/>
          <a:chExt cx="0" cy="0"/>
        </a:xfrm>
      </p:grpSpPr>
      <p:pic>
        <p:nvPicPr>
          <p:cNvPr id="19" name="Google Shape;19;p5"/>
          <p:cNvPicPr preferRelativeResize="0"/>
          <p:nvPr/>
        </p:nvPicPr>
        <p:blipFill rotWithShape="1">
          <a:blip r:embed="rId2">
            <a:alphaModFix/>
          </a:blip>
          <a:srcRect b="2498" l="0" r="0" t="2489"/>
          <a:stretch/>
        </p:blipFill>
        <p:spPr>
          <a:xfrm>
            <a:off x="731329" y="733016"/>
            <a:ext cx="22914989" cy="12249981"/>
          </a:xfrm>
          <a:prstGeom prst="rect">
            <a:avLst/>
          </a:prstGeom>
          <a:noFill/>
          <a:ln>
            <a:noFill/>
          </a:ln>
          <a:effectLst>
            <a:outerShdw blurRad="57150" rotWithShape="0" algn="bl" dir="5400000" dist="19050">
              <a:srgbClr val="000000">
                <a:alpha val="50000"/>
              </a:srgbClr>
            </a:outerShdw>
          </a:effectLst>
        </p:spPr>
      </p:pic>
      <p:sp>
        <p:nvSpPr>
          <p:cNvPr id="20" name="Google Shape;20;p5"/>
          <p:cNvSpPr/>
          <p:nvPr/>
        </p:nvSpPr>
        <p:spPr>
          <a:xfrm>
            <a:off x="730210" y="10152267"/>
            <a:ext cx="22917300" cy="283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 name="Google Shape;21;p5"/>
          <p:cNvSpPr txBox="1"/>
          <p:nvPr/>
        </p:nvSpPr>
        <p:spPr>
          <a:xfrm>
            <a:off x="549990" y="12983333"/>
            <a:ext cx="23096400" cy="495300"/>
          </a:xfrm>
          <a:prstGeom prst="rect">
            <a:avLst/>
          </a:prstGeom>
          <a:noFill/>
          <a:ln>
            <a:noFill/>
          </a:ln>
        </p:spPr>
        <p:txBody>
          <a:bodyPr anchorCtr="0" anchor="ctr" bIns="243750" lIns="243750" spcFirstLastPara="1" rIns="0" wrap="square" tIns="243750">
            <a:noAutofit/>
          </a:bodyPr>
          <a:lstStyle/>
          <a:p>
            <a:pPr indent="0" lvl="0" marL="0" rtl="0" algn="l">
              <a:spcBef>
                <a:spcPts val="0"/>
              </a:spcBef>
              <a:spcAft>
                <a:spcPts val="0"/>
              </a:spcAft>
              <a:buClr>
                <a:schemeClr val="dk1"/>
              </a:buClr>
              <a:buSzPts val="2900"/>
              <a:buFont typeface="Arial"/>
              <a:buNone/>
            </a:pPr>
            <a:r>
              <a:t/>
            </a:r>
            <a:endParaRPr sz="1600">
              <a:solidFill>
                <a:schemeClr val="dk1"/>
              </a:solidFill>
            </a:endParaRPr>
          </a:p>
          <a:p>
            <a:pPr indent="0" lvl="0" marL="0" rtl="0" algn="l">
              <a:spcBef>
                <a:spcPts val="0"/>
              </a:spcBef>
              <a:spcAft>
                <a:spcPts val="0"/>
              </a:spcAft>
              <a:buNone/>
            </a:pPr>
            <a:r>
              <a:rPr lang="en-US" sz="1600">
                <a:solidFill>
                  <a:schemeClr val="dk1"/>
                </a:solidFill>
              </a:rPr>
              <a:t>© 2019 Trilogy Education Services, Inc. </a:t>
            </a:r>
            <a:endParaRPr sz="1600"/>
          </a:p>
        </p:txBody>
      </p:sp>
      <p:sp>
        <p:nvSpPr>
          <p:cNvPr id="22" name="Google Shape;22;p5"/>
          <p:cNvSpPr txBox="1"/>
          <p:nvPr/>
        </p:nvSpPr>
        <p:spPr>
          <a:xfrm>
            <a:off x="732609" y="10620000"/>
            <a:ext cx="22914900" cy="989700"/>
          </a:xfrm>
          <a:prstGeom prst="rect">
            <a:avLst/>
          </a:prstGeom>
          <a:noFill/>
          <a:ln>
            <a:noFill/>
          </a:ln>
        </p:spPr>
        <p:txBody>
          <a:bodyPr anchorCtr="0" anchor="t" bIns="243750" lIns="243750" spcFirstLastPara="1" rIns="3169325" wrap="square" tIns="243750">
            <a:noAutofit/>
          </a:bodyPr>
          <a:lstStyle/>
          <a:p>
            <a:pPr indent="0" lvl="0" marL="0" rtl="0" algn="r">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Web Development</a:t>
            </a:r>
            <a:endParaRPr sz="4800">
              <a:solidFill>
                <a:srgbClr val="FFFFFF"/>
              </a:solidFill>
              <a:latin typeface="Roboto Medium"/>
              <a:ea typeface="Roboto Medium"/>
              <a:cs typeface="Roboto Medium"/>
              <a:sym typeface="Roboto Medium"/>
            </a:endParaRPr>
          </a:p>
        </p:txBody>
      </p:sp>
      <p:pic>
        <p:nvPicPr>
          <p:cNvPr id="23" name="Google Shape;23;p5"/>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rotWithShape="0" algn="bl" dir="5400000" dist="19050">
              <a:srgbClr val="000000">
                <a:alpha val="50000"/>
              </a:srgbClr>
            </a:outerShdw>
          </a:effectLst>
        </p:spPr>
      </p:pic>
      <p:sp>
        <p:nvSpPr>
          <p:cNvPr id="24" name="Google Shape;24;p5"/>
          <p:cNvSpPr txBox="1"/>
          <p:nvPr>
            <p:ph type="title"/>
          </p:nvPr>
        </p:nvSpPr>
        <p:spPr>
          <a:xfrm>
            <a:off x="1401235" y="11519400"/>
            <a:ext cx="22246200" cy="851100"/>
          </a:xfrm>
          <a:prstGeom prst="rect">
            <a:avLst/>
          </a:prstGeom>
          <a:noFill/>
          <a:ln>
            <a:noFill/>
          </a:ln>
        </p:spPr>
        <p:txBody>
          <a:bodyPr anchorCtr="0" anchor="ctr" bIns="0" lIns="0" spcFirstLastPara="1" rIns="3169325" wrap="square" tIns="24325">
            <a:noAutofit/>
          </a:bodyPr>
          <a:lstStyle>
            <a:lvl1pPr lvl="0" rtl="0" algn="r">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5" name="Google Shape;25;p5"/>
          <p:cNvSpPr txBox="1"/>
          <p:nvPr>
            <p:ph idx="2" type="title"/>
          </p:nvPr>
        </p:nvSpPr>
        <p:spPr>
          <a:xfrm>
            <a:off x="731409" y="4876800"/>
            <a:ext cx="22914900" cy="3327900"/>
          </a:xfrm>
          <a:prstGeom prst="rect">
            <a:avLst/>
          </a:prstGeom>
          <a:noFill/>
          <a:ln>
            <a:noFill/>
          </a:ln>
        </p:spPr>
        <p:txBody>
          <a:bodyPr anchorCtr="0" anchor="t" bIns="1219000" lIns="7679600" spcFirstLastPara="1" rIns="1219000" wrap="square" tIns="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6" name="Google Shape;26;p5"/>
          <p:cNvSpPr txBox="1"/>
          <p:nvPr>
            <p:ph idx="3" type="title"/>
          </p:nvPr>
        </p:nvSpPr>
        <p:spPr>
          <a:xfrm>
            <a:off x="1401235" y="9192067"/>
            <a:ext cx="22246200" cy="960000"/>
          </a:xfrm>
          <a:prstGeom prst="rect">
            <a:avLst/>
          </a:prstGeom>
          <a:noFill/>
          <a:ln>
            <a:noFill/>
          </a:ln>
        </p:spPr>
        <p:txBody>
          <a:bodyPr anchorCtr="0" anchor="ctr" bIns="0" lIns="8532925" spcFirstLastPara="1" rIns="731350" wrap="square" tIns="24325">
            <a:noAutofit/>
          </a:bodyPr>
          <a:lstStyle>
            <a:lvl1pPr lvl="0" rtl="0" algn="r">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b="1" sz="3700"/>
            </a:lvl2pPr>
            <a:lvl3pPr lvl="2" rtl="0">
              <a:spcBef>
                <a:spcPts val="0"/>
              </a:spcBef>
              <a:spcAft>
                <a:spcPts val="0"/>
              </a:spcAft>
              <a:buNone/>
              <a:defRPr b="1" sz="3700"/>
            </a:lvl3pPr>
            <a:lvl4pPr lvl="3" rtl="0">
              <a:spcBef>
                <a:spcPts val="0"/>
              </a:spcBef>
              <a:spcAft>
                <a:spcPts val="0"/>
              </a:spcAft>
              <a:buNone/>
              <a:defRPr b="1" sz="3700"/>
            </a:lvl4pPr>
            <a:lvl5pPr lvl="4" rtl="0">
              <a:spcBef>
                <a:spcPts val="0"/>
              </a:spcBef>
              <a:spcAft>
                <a:spcPts val="0"/>
              </a:spcAft>
              <a:buNone/>
              <a:defRPr b="1" sz="3700"/>
            </a:lvl5pPr>
            <a:lvl6pPr lvl="5" rtl="0">
              <a:spcBef>
                <a:spcPts val="0"/>
              </a:spcBef>
              <a:spcAft>
                <a:spcPts val="0"/>
              </a:spcAft>
              <a:buNone/>
              <a:defRPr b="1" sz="3700"/>
            </a:lvl6pPr>
            <a:lvl7pPr lvl="6" rtl="0">
              <a:spcBef>
                <a:spcPts val="0"/>
              </a:spcBef>
              <a:spcAft>
                <a:spcPts val="0"/>
              </a:spcAft>
              <a:buNone/>
              <a:defRPr b="1" sz="3700"/>
            </a:lvl7pPr>
            <a:lvl8pPr lvl="7" rtl="0">
              <a:spcBef>
                <a:spcPts val="0"/>
              </a:spcBef>
              <a:spcAft>
                <a:spcPts val="0"/>
              </a:spcAft>
              <a:buNone/>
              <a:defRPr b="1" sz="3700"/>
            </a:lvl8pPr>
            <a:lvl9pPr lvl="8" rtl="0">
              <a:spcBef>
                <a:spcPts val="0"/>
              </a:spcBef>
              <a:spcAft>
                <a:spcPts val="0"/>
              </a:spcAft>
              <a:buNone/>
              <a:defRPr b="1" sz="3700"/>
            </a:lvl9pPr>
          </a:lstStyle>
          <a:p/>
        </p:txBody>
      </p:sp>
      <p:pic>
        <p:nvPicPr>
          <p:cNvPr id="27" name="Google Shape;27;p5"/>
          <p:cNvPicPr preferRelativeResize="0"/>
          <p:nvPr/>
        </p:nvPicPr>
        <p:blipFill>
          <a:blip r:embed="rId4">
            <a:alphaModFix/>
          </a:blip>
          <a:stretch>
            <a:fillRect/>
          </a:stretch>
        </p:blipFill>
        <p:spPr>
          <a:xfrm>
            <a:off x="2069089" y="3283233"/>
            <a:ext cx="6094420" cy="4540334"/>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8. Numbered 1–5 (Grey)">
  <p:cSld name="CUSTOM_2_7_1_5_1">
    <p:spTree>
      <p:nvGrpSpPr>
        <p:cNvPr id="495" name="Shape 495"/>
        <p:cNvGrpSpPr/>
        <p:nvPr/>
      </p:nvGrpSpPr>
      <p:grpSpPr>
        <a:xfrm>
          <a:off x="0" y="0"/>
          <a:ext cx="0" cy="0"/>
          <a:chOff x="0" y="0"/>
          <a:chExt cx="0" cy="0"/>
        </a:xfrm>
      </p:grpSpPr>
      <p:sp>
        <p:nvSpPr>
          <p:cNvPr id="496" name="Google Shape;496;p32"/>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97" name="Google Shape;497;p32"/>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498" name="Google Shape;498;p32"/>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499" name="Google Shape;499;p32"/>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500" name="Google Shape;500;p32"/>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501" name="Google Shape;501;p32"/>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02" name="Google Shape;502;p32"/>
          <p:cNvSpPr/>
          <p:nvPr/>
        </p:nvSpPr>
        <p:spPr>
          <a:xfrm>
            <a:off x="1066522" y="3340600"/>
            <a:ext cx="2107500" cy="17025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US" sz="12800">
                <a:latin typeface="Roboto Light"/>
                <a:ea typeface="Roboto Light"/>
                <a:cs typeface="Roboto Light"/>
                <a:sym typeface="Roboto Light"/>
              </a:rPr>
              <a:t>01</a:t>
            </a:r>
            <a:endParaRPr sz="12800">
              <a:latin typeface="Roboto Light"/>
              <a:ea typeface="Roboto Light"/>
              <a:cs typeface="Roboto Light"/>
              <a:sym typeface="Roboto Light"/>
            </a:endParaRPr>
          </a:p>
        </p:txBody>
      </p:sp>
      <p:sp>
        <p:nvSpPr>
          <p:cNvPr id="503" name="Google Shape;503;p32"/>
          <p:cNvSpPr/>
          <p:nvPr/>
        </p:nvSpPr>
        <p:spPr>
          <a:xfrm>
            <a:off x="3173973" y="3404200"/>
            <a:ext cx="19934100" cy="1575300"/>
          </a:xfrm>
          <a:prstGeom prst="chevron">
            <a:avLst>
              <a:gd fmla="val 50000" name="adj"/>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04" name="Google Shape;504;p32"/>
          <p:cNvSpPr/>
          <p:nvPr/>
        </p:nvSpPr>
        <p:spPr>
          <a:xfrm>
            <a:off x="3021813" y="3404200"/>
            <a:ext cx="18969600" cy="1575300"/>
          </a:xfrm>
          <a:prstGeom prst="chevron">
            <a:avLst>
              <a:gd fmla="val 50000"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05" name="Google Shape;505;p32"/>
          <p:cNvSpPr/>
          <p:nvPr/>
        </p:nvSpPr>
        <p:spPr>
          <a:xfrm flipH="1">
            <a:off x="1218757" y="5233000"/>
            <a:ext cx="19934100" cy="1575300"/>
          </a:xfrm>
          <a:prstGeom prst="chevron">
            <a:avLst>
              <a:gd fmla="val 50000" name="adj"/>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06" name="Google Shape;506;p32"/>
          <p:cNvSpPr/>
          <p:nvPr/>
        </p:nvSpPr>
        <p:spPr>
          <a:xfrm flipH="1">
            <a:off x="2335417" y="5233000"/>
            <a:ext cx="18969600" cy="1575300"/>
          </a:xfrm>
          <a:prstGeom prst="chevron">
            <a:avLst>
              <a:gd fmla="val 50000"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07" name="Google Shape;507;p32"/>
          <p:cNvSpPr/>
          <p:nvPr/>
        </p:nvSpPr>
        <p:spPr>
          <a:xfrm>
            <a:off x="21152890" y="5169400"/>
            <a:ext cx="2107500" cy="17025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US" sz="12800">
                <a:latin typeface="Roboto Light"/>
                <a:ea typeface="Roboto Light"/>
                <a:cs typeface="Roboto Light"/>
                <a:sym typeface="Roboto Light"/>
              </a:rPr>
              <a:t>02</a:t>
            </a:r>
            <a:endParaRPr sz="12800">
              <a:latin typeface="Roboto Light"/>
              <a:ea typeface="Roboto Light"/>
              <a:cs typeface="Roboto Light"/>
              <a:sym typeface="Roboto Light"/>
            </a:endParaRPr>
          </a:p>
        </p:txBody>
      </p:sp>
      <p:sp>
        <p:nvSpPr>
          <p:cNvPr id="508" name="Google Shape;508;p32"/>
          <p:cNvSpPr/>
          <p:nvPr/>
        </p:nvSpPr>
        <p:spPr>
          <a:xfrm>
            <a:off x="1218883" y="6993000"/>
            <a:ext cx="2107500" cy="17025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US" sz="12800">
                <a:latin typeface="Roboto Light"/>
                <a:ea typeface="Roboto Light"/>
                <a:cs typeface="Roboto Light"/>
                <a:sym typeface="Roboto Light"/>
              </a:rPr>
              <a:t>03</a:t>
            </a:r>
            <a:endParaRPr sz="12800">
              <a:latin typeface="Roboto Light"/>
              <a:ea typeface="Roboto Light"/>
              <a:cs typeface="Roboto Light"/>
              <a:sym typeface="Roboto Light"/>
            </a:endParaRPr>
          </a:p>
        </p:txBody>
      </p:sp>
      <p:sp>
        <p:nvSpPr>
          <p:cNvPr id="509" name="Google Shape;509;p32"/>
          <p:cNvSpPr/>
          <p:nvPr/>
        </p:nvSpPr>
        <p:spPr>
          <a:xfrm>
            <a:off x="3174989" y="7056600"/>
            <a:ext cx="19934100" cy="1575300"/>
          </a:xfrm>
          <a:prstGeom prst="chevron">
            <a:avLst>
              <a:gd fmla="val 50000" name="adj"/>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10" name="Google Shape;510;p32"/>
          <p:cNvSpPr/>
          <p:nvPr/>
        </p:nvSpPr>
        <p:spPr>
          <a:xfrm>
            <a:off x="3022829" y="7056600"/>
            <a:ext cx="18969600" cy="1575300"/>
          </a:xfrm>
          <a:prstGeom prst="chevron">
            <a:avLst>
              <a:gd fmla="val 50000"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11" name="Google Shape;511;p32"/>
          <p:cNvSpPr/>
          <p:nvPr/>
        </p:nvSpPr>
        <p:spPr>
          <a:xfrm flipH="1">
            <a:off x="1371117" y="9088600"/>
            <a:ext cx="19934100" cy="1575300"/>
          </a:xfrm>
          <a:prstGeom prst="chevron">
            <a:avLst>
              <a:gd fmla="val 50000" name="adj"/>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12" name="Google Shape;512;p32"/>
          <p:cNvSpPr/>
          <p:nvPr/>
        </p:nvSpPr>
        <p:spPr>
          <a:xfrm flipH="1">
            <a:off x="2487777" y="9088600"/>
            <a:ext cx="18969600" cy="1575300"/>
          </a:xfrm>
          <a:prstGeom prst="chevron">
            <a:avLst>
              <a:gd fmla="val 50000"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13" name="Google Shape;513;p32"/>
          <p:cNvSpPr/>
          <p:nvPr/>
        </p:nvSpPr>
        <p:spPr>
          <a:xfrm>
            <a:off x="21305250" y="9025000"/>
            <a:ext cx="2107500" cy="17025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US" sz="12800">
                <a:latin typeface="Roboto Light"/>
                <a:ea typeface="Roboto Light"/>
                <a:cs typeface="Roboto Light"/>
                <a:sym typeface="Roboto Light"/>
              </a:rPr>
              <a:t>04</a:t>
            </a:r>
            <a:endParaRPr sz="12800">
              <a:latin typeface="Roboto Light"/>
              <a:ea typeface="Roboto Light"/>
              <a:cs typeface="Roboto Light"/>
              <a:sym typeface="Roboto Light"/>
            </a:endParaRPr>
          </a:p>
        </p:txBody>
      </p:sp>
      <p:sp>
        <p:nvSpPr>
          <p:cNvPr id="514" name="Google Shape;514;p32"/>
          <p:cNvSpPr/>
          <p:nvPr/>
        </p:nvSpPr>
        <p:spPr>
          <a:xfrm>
            <a:off x="1168096" y="10921033"/>
            <a:ext cx="2107500" cy="17025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US" sz="12800">
                <a:latin typeface="Roboto Light"/>
                <a:ea typeface="Roboto Light"/>
                <a:cs typeface="Roboto Light"/>
                <a:sym typeface="Roboto Light"/>
              </a:rPr>
              <a:t>05</a:t>
            </a:r>
            <a:endParaRPr sz="12800">
              <a:latin typeface="Roboto Light"/>
              <a:ea typeface="Roboto Light"/>
              <a:cs typeface="Roboto Light"/>
              <a:sym typeface="Roboto Light"/>
            </a:endParaRPr>
          </a:p>
        </p:txBody>
      </p:sp>
      <p:sp>
        <p:nvSpPr>
          <p:cNvPr id="515" name="Google Shape;515;p32"/>
          <p:cNvSpPr/>
          <p:nvPr/>
        </p:nvSpPr>
        <p:spPr>
          <a:xfrm>
            <a:off x="3174989" y="10984633"/>
            <a:ext cx="19934100" cy="1575300"/>
          </a:xfrm>
          <a:prstGeom prst="chevron">
            <a:avLst>
              <a:gd fmla="val 50000" name="adj"/>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16" name="Google Shape;516;p32"/>
          <p:cNvSpPr/>
          <p:nvPr/>
        </p:nvSpPr>
        <p:spPr>
          <a:xfrm>
            <a:off x="3022829" y="10984633"/>
            <a:ext cx="18969600" cy="1575300"/>
          </a:xfrm>
          <a:prstGeom prst="chevron">
            <a:avLst>
              <a:gd fmla="val 50000"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17" name="Google Shape;517;p32"/>
          <p:cNvSpPr txBox="1"/>
          <p:nvPr>
            <p:ph idx="3" type="subTitle"/>
          </p:nvPr>
        </p:nvSpPr>
        <p:spPr>
          <a:xfrm>
            <a:off x="-32458" y="3380133"/>
            <a:ext cx="19820400" cy="15753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18" name="Google Shape;518;p32"/>
          <p:cNvSpPr txBox="1"/>
          <p:nvPr>
            <p:ph idx="4" type="subTitle"/>
          </p:nvPr>
        </p:nvSpPr>
        <p:spPr>
          <a:xfrm>
            <a:off x="467" y="5186567"/>
            <a:ext cx="24377700" cy="1575300"/>
          </a:xfrm>
          <a:prstGeom prst="rect">
            <a:avLst/>
          </a:prstGeom>
          <a:noFill/>
          <a:ln>
            <a:noFill/>
          </a:ln>
        </p:spPr>
        <p:txBody>
          <a:bodyPr anchorCtr="0" anchor="ctr" bIns="0" lIns="1219000" spcFirstLastPara="1" rIns="4144550" wrap="square" tIns="0">
            <a:noAutofit/>
          </a:bodyPr>
          <a:lstStyle>
            <a:lvl1pPr lvl="0" rtl="0" algn="r">
              <a:lnSpc>
                <a:spcPct val="115000"/>
              </a:lnSpc>
              <a:spcBef>
                <a:spcPts val="0"/>
              </a:spcBef>
              <a:spcAft>
                <a:spcPts val="0"/>
              </a:spcAft>
              <a:buNone/>
              <a:defRPr sz="3700">
                <a:latin typeface="Roboto"/>
                <a:ea typeface="Roboto"/>
                <a:cs typeface="Roboto"/>
                <a:sym typeface="Roboto"/>
              </a:defRPr>
            </a:lvl1pPr>
            <a:lvl2pPr lvl="1" rtl="0" algn="r">
              <a:spcBef>
                <a:spcPts val="0"/>
              </a:spcBef>
              <a:spcAft>
                <a:spcPts val="0"/>
              </a:spcAft>
              <a:buNone/>
              <a:defRPr sz="3700"/>
            </a:lvl2pPr>
            <a:lvl3pPr lvl="2" rtl="0" algn="r">
              <a:spcBef>
                <a:spcPts val="0"/>
              </a:spcBef>
              <a:spcAft>
                <a:spcPts val="0"/>
              </a:spcAft>
              <a:buNone/>
              <a:defRPr sz="3700"/>
            </a:lvl3pPr>
            <a:lvl4pPr lvl="3" rtl="0" algn="r">
              <a:spcBef>
                <a:spcPts val="0"/>
              </a:spcBef>
              <a:spcAft>
                <a:spcPts val="0"/>
              </a:spcAft>
              <a:buNone/>
              <a:defRPr sz="3700"/>
            </a:lvl4pPr>
            <a:lvl5pPr lvl="4" rtl="0" algn="r">
              <a:spcBef>
                <a:spcPts val="0"/>
              </a:spcBef>
              <a:spcAft>
                <a:spcPts val="0"/>
              </a:spcAft>
              <a:buNone/>
              <a:defRPr sz="3700"/>
            </a:lvl5pPr>
            <a:lvl6pPr lvl="5" rtl="0" algn="r">
              <a:spcBef>
                <a:spcPts val="0"/>
              </a:spcBef>
              <a:spcAft>
                <a:spcPts val="0"/>
              </a:spcAft>
              <a:buNone/>
              <a:defRPr sz="3700"/>
            </a:lvl6pPr>
            <a:lvl7pPr lvl="6" rtl="0" algn="r">
              <a:spcBef>
                <a:spcPts val="0"/>
              </a:spcBef>
              <a:spcAft>
                <a:spcPts val="0"/>
              </a:spcAft>
              <a:buNone/>
              <a:defRPr sz="3700"/>
            </a:lvl7pPr>
            <a:lvl8pPr lvl="7" rtl="0" algn="r">
              <a:spcBef>
                <a:spcPts val="0"/>
              </a:spcBef>
              <a:spcAft>
                <a:spcPts val="0"/>
              </a:spcAft>
              <a:buNone/>
              <a:defRPr sz="3700"/>
            </a:lvl8pPr>
            <a:lvl9pPr lvl="8" rtl="0" algn="r">
              <a:spcBef>
                <a:spcPts val="0"/>
              </a:spcBef>
              <a:spcAft>
                <a:spcPts val="0"/>
              </a:spcAft>
              <a:buNone/>
              <a:defRPr sz="3700"/>
            </a:lvl9pPr>
          </a:lstStyle>
          <a:p/>
        </p:txBody>
      </p:sp>
      <p:sp>
        <p:nvSpPr>
          <p:cNvPr id="519" name="Google Shape;519;p32"/>
          <p:cNvSpPr txBox="1"/>
          <p:nvPr>
            <p:ph idx="5" type="subTitle"/>
          </p:nvPr>
        </p:nvSpPr>
        <p:spPr>
          <a:xfrm>
            <a:off x="-32458" y="7061800"/>
            <a:ext cx="24443100" cy="15753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20" name="Google Shape;520;p32"/>
          <p:cNvSpPr txBox="1"/>
          <p:nvPr>
            <p:ph idx="6" type="subTitle"/>
          </p:nvPr>
        </p:nvSpPr>
        <p:spPr>
          <a:xfrm>
            <a:off x="-32458" y="9052400"/>
            <a:ext cx="24377700" cy="1575300"/>
          </a:xfrm>
          <a:prstGeom prst="rect">
            <a:avLst/>
          </a:prstGeom>
          <a:noFill/>
          <a:ln>
            <a:noFill/>
          </a:ln>
        </p:spPr>
        <p:txBody>
          <a:bodyPr anchorCtr="0" anchor="ctr" bIns="0" lIns="1219000" spcFirstLastPara="1" rIns="4144550" wrap="square" tIns="0">
            <a:noAutofit/>
          </a:bodyPr>
          <a:lstStyle>
            <a:lvl1pPr lvl="0" rtl="0" algn="r">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21" name="Google Shape;521;p32"/>
          <p:cNvSpPr txBox="1"/>
          <p:nvPr>
            <p:ph idx="7" type="subTitle"/>
          </p:nvPr>
        </p:nvSpPr>
        <p:spPr>
          <a:xfrm>
            <a:off x="467" y="10984600"/>
            <a:ext cx="24443100" cy="15753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guide id="2" pos="14556">
          <p15:clr>
            <a:srgbClr val="F9AD4C"/>
          </p15:clr>
        </p15:guide>
      </p15:sldGuideLst>
    </p:ext>
  </p:extLst>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9. Bullets 1–4 (Greens)">
  <p:cSld name="CUSTOM_2_7_1_6_1_2">
    <p:spTree>
      <p:nvGrpSpPr>
        <p:cNvPr id="522" name="Shape 522"/>
        <p:cNvGrpSpPr/>
        <p:nvPr/>
      </p:nvGrpSpPr>
      <p:grpSpPr>
        <a:xfrm>
          <a:off x="0" y="0"/>
          <a:ext cx="0" cy="0"/>
          <a:chOff x="0" y="0"/>
          <a:chExt cx="0" cy="0"/>
        </a:xfrm>
      </p:grpSpPr>
      <p:sp>
        <p:nvSpPr>
          <p:cNvPr id="523" name="Google Shape;523;p33"/>
          <p:cNvSpPr/>
          <p:nvPr/>
        </p:nvSpPr>
        <p:spPr>
          <a:xfrm>
            <a:off x="3605861" y="36768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24" name="Google Shape;524;p33"/>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25" name="Google Shape;525;p33"/>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526" name="Google Shape;526;p33"/>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527" name="Google Shape;527;p33"/>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528" name="Google Shape;528;p33"/>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529" name="Google Shape;529;p33"/>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30" name="Google Shape;530;p33"/>
          <p:cNvSpPr txBox="1"/>
          <p:nvPr>
            <p:ph idx="3" type="subTitle"/>
          </p:nvPr>
        </p:nvSpPr>
        <p:spPr>
          <a:xfrm>
            <a:off x="32592" y="3728000"/>
            <a:ext cx="243777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31" name="Google Shape;531;p33"/>
          <p:cNvSpPr/>
          <p:nvPr/>
        </p:nvSpPr>
        <p:spPr>
          <a:xfrm>
            <a:off x="3605861" y="59496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32" name="Google Shape;532;p33"/>
          <p:cNvSpPr/>
          <p:nvPr/>
        </p:nvSpPr>
        <p:spPr>
          <a:xfrm>
            <a:off x="3605861" y="8196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33" name="Google Shape;533;p33"/>
          <p:cNvSpPr/>
          <p:nvPr/>
        </p:nvSpPr>
        <p:spPr>
          <a:xfrm>
            <a:off x="3605861" y="104506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34" name="Google Shape;534;p33"/>
          <p:cNvSpPr txBox="1"/>
          <p:nvPr>
            <p:ph idx="4" type="subTitle"/>
          </p:nvPr>
        </p:nvSpPr>
        <p:spPr>
          <a:xfrm>
            <a:off x="-32592" y="59561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35" name="Google Shape;535;p33"/>
          <p:cNvSpPr txBox="1"/>
          <p:nvPr>
            <p:ph idx="5" type="subTitle"/>
          </p:nvPr>
        </p:nvSpPr>
        <p:spPr>
          <a:xfrm>
            <a:off x="0" y="8203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36" name="Google Shape;536;p33"/>
          <p:cNvSpPr txBox="1"/>
          <p:nvPr>
            <p:ph idx="6" type="subTitle"/>
          </p:nvPr>
        </p:nvSpPr>
        <p:spPr>
          <a:xfrm>
            <a:off x="-32791" y="104506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537" name="Google Shape;537;p33"/>
          <p:cNvPicPr preferRelativeResize="0"/>
          <p:nvPr/>
        </p:nvPicPr>
        <p:blipFill rotWithShape="1">
          <a:blip r:embed="rId2">
            <a:alphaModFix/>
          </a:blip>
          <a:srcRect b="1830" l="0" r="0" t="1830"/>
          <a:stretch/>
        </p:blipFill>
        <p:spPr>
          <a:xfrm>
            <a:off x="1145750" y="3740828"/>
            <a:ext cx="2094299" cy="1618400"/>
          </a:xfrm>
          <a:prstGeom prst="rect">
            <a:avLst/>
          </a:prstGeom>
          <a:noFill/>
          <a:ln>
            <a:noFill/>
          </a:ln>
        </p:spPr>
      </p:pic>
      <p:pic>
        <p:nvPicPr>
          <p:cNvPr id="538" name="Google Shape;538;p33"/>
          <p:cNvPicPr preferRelativeResize="0"/>
          <p:nvPr/>
        </p:nvPicPr>
        <p:blipFill rotWithShape="1">
          <a:blip r:embed="rId3">
            <a:alphaModFix/>
          </a:blip>
          <a:srcRect b="238" l="0" r="0" t="228"/>
          <a:stretch/>
        </p:blipFill>
        <p:spPr>
          <a:xfrm>
            <a:off x="1145750" y="5938928"/>
            <a:ext cx="2094299" cy="1617978"/>
          </a:xfrm>
          <a:prstGeom prst="rect">
            <a:avLst/>
          </a:prstGeom>
          <a:noFill/>
          <a:ln>
            <a:noFill/>
          </a:ln>
        </p:spPr>
      </p:pic>
      <p:pic>
        <p:nvPicPr>
          <p:cNvPr id="539" name="Google Shape;539;p33"/>
          <p:cNvPicPr preferRelativeResize="0"/>
          <p:nvPr/>
        </p:nvPicPr>
        <p:blipFill rotWithShape="1">
          <a:blip r:embed="rId4">
            <a:alphaModFix/>
          </a:blip>
          <a:srcRect b="238" l="0" r="0" t="228"/>
          <a:stretch/>
        </p:blipFill>
        <p:spPr>
          <a:xfrm>
            <a:off x="1152516" y="10444195"/>
            <a:ext cx="2094299" cy="1617978"/>
          </a:xfrm>
          <a:prstGeom prst="rect">
            <a:avLst/>
          </a:prstGeom>
          <a:noFill/>
          <a:ln>
            <a:noFill/>
          </a:ln>
        </p:spPr>
      </p:pic>
      <p:pic>
        <p:nvPicPr>
          <p:cNvPr id="540" name="Google Shape;540;p33"/>
          <p:cNvPicPr preferRelativeResize="0"/>
          <p:nvPr/>
        </p:nvPicPr>
        <p:blipFill rotWithShape="1">
          <a:blip r:embed="rId2">
            <a:alphaModFix/>
          </a:blip>
          <a:srcRect b="1830" l="0" r="0" t="1830"/>
          <a:stretch/>
        </p:blipFill>
        <p:spPr>
          <a:xfrm>
            <a:off x="1145750" y="8219361"/>
            <a:ext cx="2094299" cy="1618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0. Bullets 1–4 (Yellow/Green)">
  <p:cSld name="CUSTOM_2_7_1_6_1_2_1">
    <p:spTree>
      <p:nvGrpSpPr>
        <p:cNvPr id="541" name="Shape 541"/>
        <p:cNvGrpSpPr/>
        <p:nvPr/>
      </p:nvGrpSpPr>
      <p:grpSpPr>
        <a:xfrm>
          <a:off x="0" y="0"/>
          <a:ext cx="0" cy="0"/>
          <a:chOff x="0" y="0"/>
          <a:chExt cx="0" cy="0"/>
        </a:xfrm>
      </p:grpSpPr>
      <p:sp>
        <p:nvSpPr>
          <p:cNvPr id="542" name="Google Shape;542;p34"/>
          <p:cNvSpPr/>
          <p:nvPr/>
        </p:nvSpPr>
        <p:spPr>
          <a:xfrm>
            <a:off x="3605861" y="36768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43" name="Google Shape;543;p34"/>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44" name="Google Shape;544;p34"/>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545" name="Google Shape;545;p34"/>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546" name="Google Shape;546;p34"/>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547" name="Google Shape;547;p34"/>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548" name="Google Shape;548;p34"/>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49" name="Google Shape;549;p34"/>
          <p:cNvSpPr txBox="1"/>
          <p:nvPr>
            <p:ph idx="3" type="subTitle"/>
          </p:nvPr>
        </p:nvSpPr>
        <p:spPr>
          <a:xfrm>
            <a:off x="32592" y="3728000"/>
            <a:ext cx="243777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50" name="Google Shape;550;p34"/>
          <p:cNvSpPr/>
          <p:nvPr/>
        </p:nvSpPr>
        <p:spPr>
          <a:xfrm>
            <a:off x="3605861" y="59496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51" name="Google Shape;551;p34"/>
          <p:cNvSpPr/>
          <p:nvPr/>
        </p:nvSpPr>
        <p:spPr>
          <a:xfrm>
            <a:off x="3605861" y="8196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52" name="Google Shape;552;p34"/>
          <p:cNvSpPr/>
          <p:nvPr/>
        </p:nvSpPr>
        <p:spPr>
          <a:xfrm>
            <a:off x="3605861" y="104506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53" name="Google Shape;553;p34"/>
          <p:cNvSpPr txBox="1"/>
          <p:nvPr>
            <p:ph idx="4" type="subTitle"/>
          </p:nvPr>
        </p:nvSpPr>
        <p:spPr>
          <a:xfrm>
            <a:off x="-32592" y="59561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54" name="Google Shape;554;p34"/>
          <p:cNvSpPr txBox="1"/>
          <p:nvPr>
            <p:ph idx="5" type="subTitle"/>
          </p:nvPr>
        </p:nvSpPr>
        <p:spPr>
          <a:xfrm>
            <a:off x="0" y="8203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55" name="Google Shape;555;p34"/>
          <p:cNvSpPr txBox="1"/>
          <p:nvPr>
            <p:ph idx="6" type="subTitle"/>
          </p:nvPr>
        </p:nvSpPr>
        <p:spPr>
          <a:xfrm>
            <a:off x="-32791" y="104506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556" name="Google Shape;556;p34"/>
          <p:cNvPicPr preferRelativeResize="0"/>
          <p:nvPr/>
        </p:nvPicPr>
        <p:blipFill rotWithShape="1">
          <a:blip r:embed="rId2">
            <a:alphaModFix/>
          </a:blip>
          <a:srcRect b="1830" l="0" r="0" t="1830"/>
          <a:stretch/>
        </p:blipFill>
        <p:spPr>
          <a:xfrm>
            <a:off x="1145750" y="3740828"/>
            <a:ext cx="2094299" cy="1618400"/>
          </a:xfrm>
          <a:prstGeom prst="rect">
            <a:avLst/>
          </a:prstGeom>
          <a:noFill/>
          <a:ln>
            <a:noFill/>
          </a:ln>
        </p:spPr>
      </p:pic>
      <p:pic>
        <p:nvPicPr>
          <p:cNvPr id="557" name="Google Shape;557;p34"/>
          <p:cNvPicPr preferRelativeResize="0"/>
          <p:nvPr/>
        </p:nvPicPr>
        <p:blipFill rotWithShape="1">
          <a:blip r:embed="rId3">
            <a:alphaModFix/>
          </a:blip>
          <a:srcRect b="1830" l="0" r="0" t="1830"/>
          <a:stretch/>
        </p:blipFill>
        <p:spPr>
          <a:xfrm>
            <a:off x="1145750" y="5938928"/>
            <a:ext cx="2094299" cy="1618400"/>
          </a:xfrm>
          <a:prstGeom prst="rect">
            <a:avLst/>
          </a:prstGeom>
          <a:noFill/>
          <a:ln>
            <a:noFill/>
          </a:ln>
        </p:spPr>
      </p:pic>
      <p:pic>
        <p:nvPicPr>
          <p:cNvPr id="558" name="Google Shape;558;p34"/>
          <p:cNvPicPr preferRelativeResize="0"/>
          <p:nvPr/>
        </p:nvPicPr>
        <p:blipFill rotWithShape="1">
          <a:blip r:embed="rId4">
            <a:alphaModFix/>
          </a:blip>
          <a:srcRect b="1830" l="0" r="0" t="1830"/>
          <a:stretch/>
        </p:blipFill>
        <p:spPr>
          <a:xfrm>
            <a:off x="1152516" y="10444195"/>
            <a:ext cx="2094299" cy="1618400"/>
          </a:xfrm>
          <a:prstGeom prst="rect">
            <a:avLst/>
          </a:prstGeom>
          <a:noFill/>
          <a:ln>
            <a:noFill/>
          </a:ln>
        </p:spPr>
      </p:pic>
      <p:pic>
        <p:nvPicPr>
          <p:cNvPr id="559" name="Google Shape;559;p34"/>
          <p:cNvPicPr preferRelativeResize="0"/>
          <p:nvPr/>
        </p:nvPicPr>
        <p:blipFill rotWithShape="1">
          <a:blip r:embed="rId2">
            <a:alphaModFix/>
          </a:blip>
          <a:srcRect b="1830" l="0" r="0" t="1830"/>
          <a:stretch/>
        </p:blipFill>
        <p:spPr>
          <a:xfrm>
            <a:off x="1145750" y="8219361"/>
            <a:ext cx="2094299" cy="1618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1. Bullets 1–4 (Gray)">
  <p:cSld name="CUSTOM_2_7_1_6_1_2_1_1">
    <p:spTree>
      <p:nvGrpSpPr>
        <p:cNvPr id="560" name="Shape 560"/>
        <p:cNvGrpSpPr/>
        <p:nvPr/>
      </p:nvGrpSpPr>
      <p:grpSpPr>
        <a:xfrm>
          <a:off x="0" y="0"/>
          <a:ext cx="0" cy="0"/>
          <a:chOff x="0" y="0"/>
          <a:chExt cx="0" cy="0"/>
        </a:xfrm>
      </p:grpSpPr>
      <p:sp>
        <p:nvSpPr>
          <p:cNvPr id="561" name="Google Shape;561;p35"/>
          <p:cNvSpPr/>
          <p:nvPr/>
        </p:nvSpPr>
        <p:spPr>
          <a:xfrm>
            <a:off x="3605861" y="36768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62" name="Google Shape;562;p35"/>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63" name="Google Shape;563;p35"/>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564" name="Google Shape;564;p35"/>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565" name="Google Shape;565;p35"/>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566" name="Google Shape;566;p35"/>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567" name="Google Shape;567;p35"/>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68" name="Google Shape;568;p35"/>
          <p:cNvSpPr txBox="1"/>
          <p:nvPr>
            <p:ph idx="3" type="subTitle"/>
          </p:nvPr>
        </p:nvSpPr>
        <p:spPr>
          <a:xfrm>
            <a:off x="32592" y="3728000"/>
            <a:ext cx="243777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69" name="Google Shape;569;p35"/>
          <p:cNvSpPr/>
          <p:nvPr/>
        </p:nvSpPr>
        <p:spPr>
          <a:xfrm>
            <a:off x="3605861" y="59496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70" name="Google Shape;570;p35"/>
          <p:cNvSpPr/>
          <p:nvPr/>
        </p:nvSpPr>
        <p:spPr>
          <a:xfrm>
            <a:off x="3605861" y="8196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71" name="Google Shape;571;p35"/>
          <p:cNvSpPr/>
          <p:nvPr/>
        </p:nvSpPr>
        <p:spPr>
          <a:xfrm>
            <a:off x="3605861" y="104506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72" name="Google Shape;572;p35"/>
          <p:cNvSpPr txBox="1"/>
          <p:nvPr>
            <p:ph idx="4" type="subTitle"/>
          </p:nvPr>
        </p:nvSpPr>
        <p:spPr>
          <a:xfrm>
            <a:off x="-32592" y="59561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73" name="Google Shape;573;p35"/>
          <p:cNvSpPr txBox="1"/>
          <p:nvPr>
            <p:ph idx="5" type="subTitle"/>
          </p:nvPr>
        </p:nvSpPr>
        <p:spPr>
          <a:xfrm>
            <a:off x="0" y="8203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74" name="Google Shape;574;p35"/>
          <p:cNvSpPr txBox="1"/>
          <p:nvPr>
            <p:ph idx="6" type="subTitle"/>
          </p:nvPr>
        </p:nvSpPr>
        <p:spPr>
          <a:xfrm>
            <a:off x="-32791" y="104506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575" name="Google Shape;575;p35"/>
          <p:cNvPicPr preferRelativeResize="0"/>
          <p:nvPr/>
        </p:nvPicPr>
        <p:blipFill rotWithShape="1">
          <a:blip r:embed="rId2">
            <a:alphaModFix/>
          </a:blip>
          <a:srcRect b="1765" l="0" r="0" t="1774"/>
          <a:stretch/>
        </p:blipFill>
        <p:spPr>
          <a:xfrm>
            <a:off x="1145750" y="3740828"/>
            <a:ext cx="2094299" cy="1618400"/>
          </a:xfrm>
          <a:prstGeom prst="rect">
            <a:avLst/>
          </a:prstGeom>
          <a:noFill/>
          <a:ln>
            <a:noFill/>
          </a:ln>
        </p:spPr>
      </p:pic>
      <p:pic>
        <p:nvPicPr>
          <p:cNvPr id="576" name="Google Shape;576;p35"/>
          <p:cNvPicPr preferRelativeResize="0"/>
          <p:nvPr/>
        </p:nvPicPr>
        <p:blipFill rotWithShape="1">
          <a:blip r:embed="rId3">
            <a:alphaModFix/>
          </a:blip>
          <a:srcRect b="1765" l="0" r="0" t="1774"/>
          <a:stretch/>
        </p:blipFill>
        <p:spPr>
          <a:xfrm>
            <a:off x="1145750" y="5938928"/>
            <a:ext cx="2094297" cy="1618400"/>
          </a:xfrm>
          <a:prstGeom prst="rect">
            <a:avLst/>
          </a:prstGeom>
          <a:noFill/>
          <a:ln>
            <a:noFill/>
          </a:ln>
        </p:spPr>
      </p:pic>
      <p:pic>
        <p:nvPicPr>
          <p:cNvPr id="577" name="Google Shape;577;p35"/>
          <p:cNvPicPr preferRelativeResize="0"/>
          <p:nvPr/>
        </p:nvPicPr>
        <p:blipFill rotWithShape="1">
          <a:blip r:embed="rId4">
            <a:alphaModFix/>
          </a:blip>
          <a:srcRect b="1765" l="0" r="0" t="1774"/>
          <a:stretch/>
        </p:blipFill>
        <p:spPr>
          <a:xfrm>
            <a:off x="1145750" y="8149861"/>
            <a:ext cx="2094297" cy="1618400"/>
          </a:xfrm>
          <a:prstGeom prst="rect">
            <a:avLst/>
          </a:prstGeom>
          <a:noFill/>
          <a:ln>
            <a:noFill/>
          </a:ln>
        </p:spPr>
      </p:pic>
      <p:pic>
        <p:nvPicPr>
          <p:cNvPr id="578" name="Google Shape;578;p35"/>
          <p:cNvPicPr preferRelativeResize="0"/>
          <p:nvPr/>
        </p:nvPicPr>
        <p:blipFill rotWithShape="1">
          <a:blip r:embed="rId5">
            <a:alphaModFix/>
          </a:blip>
          <a:srcRect b="1765" l="0" r="0" t="1774"/>
          <a:stretch/>
        </p:blipFill>
        <p:spPr>
          <a:xfrm>
            <a:off x="1152516" y="10444195"/>
            <a:ext cx="2094299" cy="1618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2. Bullets 1–4 (Blue)">
  <p:cSld name="CUSTOM_2_7_1_6_1_2_1_1_1">
    <p:spTree>
      <p:nvGrpSpPr>
        <p:cNvPr id="579" name="Shape 579"/>
        <p:cNvGrpSpPr/>
        <p:nvPr/>
      </p:nvGrpSpPr>
      <p:grpSpPr>
        <a:xfrm>
          <a:off x="0" y="0"/>
          <a:ext cx="0" cy="0"/>
          <a:chOff x="0" y="0"/>
          <a:chExt cx="0" cy="0"/>
        </a:xfrm>
      </p:grpSpPr>
      <p:sp>
        <p:nvSpPr>
          <p:cNvPr id="580" name="Google Shape;580;p36"/>
          <p:cNvSpPr/>
          <p:nvPr/>
        </p:nvSpPr>
        <p:spPr>
          <a:xfrm>
            <a:off x="3605861" y="36768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81" name="Google Shape;581;p36"/>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82" name="Google Shape;582;p36"/>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583" name="Google Shape;583;p36"/>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584" name="Google Shape;584;p36"/>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585" name="Google Shape;585;p36"/>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586" name="Google Shape;586;p36"/>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87" name="Google Shape;587;p36"/>
          <p:cNvSpPr txBox="1"/>
          <p:nvPr>
            <p:ph idx="3" type="subTitle"/>
          </p:nvPr>
        </p:nvSpPr>
        <p:spPr>
          <a:xfrm>
            <a:off x="32592" y="3728000"/>
            <a:ext cx="243777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88" name="Google Shape;588;p36"/>
          <p:cNvSpPr/>
          <p:nvPr/>
        </p:nvSpPr>
        <p:spPr>
          <a:xfrm>
            <a:off x="3605861" y="59496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89" name="Google Shape;589;p36"/>
          <p:cNvSpPr/>
          <p:nvPr/>
        </p:nvSpPr>
        <p:spPr>
          <a:xfrm>
            <a:off x="3605861" y="8196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90" name="Google Shape;590;p36"/>
          <p:cNvSpPr/>
          <p:nvPr/>
        </p:nvSpPr>
        <p:spPr>
          <a:xfrm>
            <a:off x="3605861" y="104506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91" name="Google Shape;591;p36"/>
          <p:cNvSpPr txBox="1"/>
          <p:nvPr>
            <p:ph idx="4" type="subTitle"/>
          </p:nvPr>
        </p:nvSpPr>
        <p:spPr>
          <a:xfrm>
            <a:off x="-32592" y="59561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92" name="Google Shape;592;p36"/>
          <p:cNvSpPr txBox="1"/>
          <p:nvPr>
            <p:ph idx="5" type="subTitle"/>
          </p:nvPr>
        </p:nvSpPr>
        <p:spPr>
          <a:xfrm>
            <a:off x="0" y="8203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93" name="Google Shape;593;p36"/>
          <p:cNvSpPr txBox="1"/>
          <p:nvPr>
            <p:ph idx="6" type="subTitle"/>
          </p:nvPr>
        </p:nvSpPr>
        <p:spPr>
          <a:xfrm>
            <a:off x="-32791" y="104506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594" name="Google Shape;594;p36"/>
          <p:cNvPicPr preferRelativeResize="0"/>
          <p:nvPr/>
        </p:nvPicPr>
        <p:blipFill rotWithShape="1">
          <a:blip r:embed="rId2">
            <a:alphaModFix/>
          </a:blip>
          <a:srcRect b="465" l="0" r="0" t="475"/>
          <a:stretch/>
        </p:blipFill>
        <p:spPr>
          <a:xfrm>
            <a:off x="1145750" y="3740828"/>
            <a:ext cx="2094299" cy="1617978"/>
          </a:xfrm>
          <a:prstGeom prst="rect">
            <a:avLst/>
          </a:prstGeom>
          <a:noFill/>
          <a:ln>
            <a:noFill/>
          </a:ln>
        </p:spPr>
      </p:pic>
      <p:pic>
        <p:nvPicPr>
          <p:cNvPr id="595" name="Google Shape;595;p36"/>
          <p:cNvPicPr preferRelativeResize="0"/>
          <p:nvPr/>
        </p:nvPicPr>
        <p:blipFill rotWithShape="1">
          <a:blip r:embed="rId3">
            <a:alphaModFix/>
          </a:blip>
          <a:srcRect b="465" l="0" r="0" t="475"/>
          <a:stretch/>
        </p:blipFill>
        <p:spPr>
          <a:xfrm>
            <a:off x="1145750" y="5938928"/>
            <a:ext cx="2094298" cy="1617978"/>
          </a:xfrm>
          <a:prstGeom prst="rect">
            <a:avLst/>
          </a:prstGeom>
          <a:noFill/>
          <a:ln>
            <a:noFill/>
          </a:ln>
        </p:spPr>
      </p:pic>
      <p:pic>
        <p:nvPicPr>
          <p:cNvPr id="596" name="Google Shape;596;p36"/>
          <p:cNvPicPr preferRelativeResize="0"/>
          <p:nvPr/>
        </p:nvPicPr>
        <p:blipFill rotWithShape="1">
          <a:blip r:embed="rId4">
            <a:alphaModFix/>
          </a:blip>
          <a:srcRect b="465" l="0" r="0" t="475"/>
          <a:stretch/>
        </p:blipFill>
        <p:spPr>
          <a:xfrm>
            <a:off x="1145750" y="8149861"/>
            <a:ext cx="2094298" cy="1617978"/>
          </a:xfrm>
          <a:prstGeom prst="rect">
            <a:avLst/>
          </a:prstGeom>
          <a:noFill/>
          <a:ln>
            <a:noFill/>
          </a:ln>
        </p:spPr>
      </p:pic>
      <p:pic>
        <p:nvPicPr>
          <p:cNvPr id="597" name="Google Shape;597;p36"/>
          <p:cNvPicPr preferRelativeResize="0"/>
          <p:nvPr/>
        </p:nvPicPr>
        <p:blipFill rotWithShape="1">
          <a:blip r:embed="rId5">
            <a:alphaModFix/>
          </a:blip>
          <a:srcRect b="465" l="0" r="0" t="475"/>
          <a:stretch/>
        </p:blipFill>
        <p:spPr>
          <a:xfrm>
            <a:off x="1152516" y="10444195"/>
            <a:ext cx="2094299" cy="1617978"/>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3. Bullets 1–5 (Green)">
  <p:cSld name="CUSTOM_2_7_1_4_1">
    <p:spTree>
      <p:nvGrpSpPr>
        <p:cNvPr id="598" name="Shape 598"/>
        <p:cNvGrpSpPr/>
        <p:nvPr/>
      </p:nvGrpSpPr>
      <p:grpSpPr>
        <a:xfrm>
          <a:off x="0" y="0"/>
          <a:ext cx="0" cy="0"/>
          <a:chOff x="0" y="0"/>
          <a:chExt cx="0" cy="0"/>
        </a:xfrm>
      </p:grpSpPr>
      <p:sp>
        <p:nvSpPr>
          <p:cNvPr id="599" name="Google Shape;599;p37"/>
          <p:cNvSpPr/>
          <p:nvPr/>
        </p:nvSpPr>
        <p:spPr>
          <a:xfrm>
            <a:off x="3632270" y="34673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00" name="Google Shape;600;p37"/>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01" name="Google Shape;601;p37"/>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602" name="Google Shape;602;p37"/>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603" name="Google Shape;603;p37"/>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604" name="Google Shape;604;p37"/>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605" name="Google Shape;605;p37"/>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06" name="Google Shape;606;p37"/>
          <p:cNvSpPr txBox="1"/>
          <p:nvPr>
            <p:ph idx="3" type="subTitle"/>
          </p:nvPr>
        </p:nvSpPr>
        <p:spPr>
          <a:xfrm>
            <a:off x="67" y="3518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07" name="Google Shape;607;p37"/>
          <p:cNvSpPr/>
          <p:nvPr/>
        </p:nvSpPr>
        <p:spPr>
          <a:xfrm>
            <a:off x="3605861" y="53400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08" name="Google Shape;608;p37"/>
          <p:cNvSpPr/>
          <p:nvPr/>
        </p:nvSpPr>
        <p:spPr>
          <a:xfrm>
            <a:off x="3605861" y="7180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09" name="Google Shape;609;p37"/>
          <p:cNvSpPr/>
          <p:nvPr/>
        </p:nvSpPr>
        <p:spPr>
          <a:xfrm>
            <a:off x="3605861" y="90282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10" name="Google Shape;610;p37"/>
          <p:cNvSpPr txBox="1"/>
          <p:nvPr>
            <p:ph idx="4" type="subTitle"/>
          </p:nvPr>
        </p:nvSpPr>
        <p:spPr>
          <a:xfrm>
            <a:off x="-32458" y="53465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11" name="Google Shape;611;p37"/>
          <p:cNvSpPr txBox="1"/>
          <p:nvPr>
            <p:ph idx="5" type="subTitle"/>
          </p:nvPr>
        </p:nvSpPr>
        <p:spPr>
          <a:xfrm>
            <a:off x="267" y="7187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12" name="Google Shape;612;p37"/>
          <p:cNvSpPr txBox="1"/>
          <p:nvPr>
            <p:ph idx="6" type="subTitle"/>
          </p:nvPr>
        </p:nvSpPr>
        <p:spPr>
          <a:xfrm>
            <a:off x="-32791" y="90282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13" name="Google Shape;613;p37"/>
          <p:cNvSpPr/>
          <p:nvPr/>
        </p:nvSpPr>
        <p:spPr>
          <a:xfrm>
            <a:off x="3638652" y="108754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14" name="Google Shape;614;p37"/>
          <p:cNvSpPr txBox="1"/>
          <p:nvPr>
            <p:ph idx="7" type="subTitle"/>
          </p:nvPr>
        </p:nvSpPr>
        <p:spPr>
          <a:xfrm>
            <a:off x="0" y="10875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615" name="Google Shape;615;p37"/>
          <p:cNvPicPr preferRelativeResize="0"/>
          <p:nvPr/>
        </p:nvPicPr>
        <p:blipFill rotWithShape="1">
          <a:blip r:embed="rId2">
            <a:alphaModFix/>
          </a:blip>
          <a:srcRect b="1830" l="0" r="0" t="1830"/>
          <a:stretch/>
        </p:blipFill>
        <p:spPr>
          <a:xfrm>
            <a:off x="1145750" y="3504095"/>
            <a:ext cx="2094299" cy="1618400"/>
          </a:xfrm>
          <a:prstGeom prst="rect">
            <a:avLst/>
          </a:prstGeom>
          <a:noFill/>
          <a:ln>
            <a:noFill/>
          </a:ln>
        </p:spPr>
      </p:pic>
      <p:pic>
        <p:nvPicPr>
          <p:cNvPr id="616" name="Google Shape;616;p37"/>
          <p:cNvPicPr preferRelativeResize="0"/>
          <p:nvPr/>
        </p:nvPicPr>
        <p:blipFill rotWithShape="1">
          <a:blip r:embed="rId3">
            <a:alphaModFix/>
          </a:blip>
          <a:srcRect b="238" l="0" r="0" t="228"/>
          <a:stretch/>
        </p:blipFill>
        <p:spPr>
          <a:xfrm>
            <a:off x="1145750" y="5360928"/>
            <a:ext cx="2094299" cy="1617978"/>
          </a:xfrm>
          <a:prstGeom prst="rect">
            <a:avLst/>
          </a:prstGeom>
          <a:noFill/>
          <a:ln>
            <a:noFill/>
          </a:ln>
        </p:spPr>
      </p:pic>
      <p:pic>
        <p:nvPicPr>
          <p:cNvPr id="617" name="Google Shape;617;p37"/>
          <p:cNvPicPr preferRelativeResize="0"/>
          <p:nvPr/>
        </p:nvPicPr>
        <p:blipFill rotWithShape="1">
          <a:blip r:embed="rId4">
            <a:alphaModFix/>
          </a:blip>
          <a:srcRect b="1830" l="0" r="0" t="1830"/>
          <a:stretch/>
        </p:blipFill>
        <p:spPr>
          <a:xfrm>
            <a:off x="1145750" y="7203328"/>
            <a:ext cx="2094297" cy="1618400"/>
          </a:xfrm>
          <a:prstGeom prst="rect">
            <a:avLst/>
          </a:prstGeom>
          <a:noFill/>
          <a:ln>
            <a:noFill/>
          </a:ln>
        </p:spPr>
      </p:pic>
      <p:pic>
        <p:nvPicPr>
          <p:cNvPr id="618" name="Google Shape;618;p37"/>
          <p:cNvPicPr preferRelativeResize="0"/>
          <p:nvPr/>
        </p:nvPicPr>
        <p:blipFill rotWithShape="1">
          <a:blip r:embed="rId5">
            <a:alphaModFix/>
          </a:blip>
          <a:srcRect b="238" l="0" r="0" t="228"/>
          <a:stretch/>
        </p:blipFill>
        <p:spPr>
          <a:xfrm>
            <a:off x="1145750" y="9047395"/>
            <a:ext cx="2094299" cy="1617978"/>
          </a:xfrm>
          <a:prstGeom prst="rect">
            <a:avLst/>
          </a:prstGeom>
          <a:noFill/>
          <a:ln>
            <a:noFill/>
          </a:ln>
        </p:spPr>
      </p:pic>
      <p:pic>
        <p:nvPicPr>
          <p:cNvPr id="619" name="Google Shape;619;p37"/>
          <p:cNvPicPr preferRelativeResize="0"/>
          <p:nvPr/>
        </p:nvPicPr>
        <p:blipFill rotWithShape="1">
          <a:blip r:embed="rId6">
            <a:alphaModFix/>
          </a:blip>
          <a:srcRect b="1830" l="0" r="0" t="1830"/>
          <a:stretch/>
        </p:blipFill>
        <p:spPr>
          <a:xfrm>
            <a:off x="1145750" y="10875461"/>
            <a:ext cx="2094297" cy="1618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4. Bullets 1–5 (Green/Yellow)">
  <p:cSld name="CUSTOM_2_7_1_4_1_2">
    <p:spTree>
      <p:nvGrpSpPr>
        <p:cNvPr id="620" name="Shape 620"/>
        <p:cNvGrpSpPr/>
        <p:nvPr/>
      </p:nvGrpSpPr>
      <p:grpSpPr>
        <a:xfrm>
          <a:off x="0" y="0"/>
          <a:ext cx="0" cy="0"/>
          <a:chOff x="0" y="0"/>
          <a:chExt cx="0" cy="0"/>
        </a:xfrm>
      </p:grpSpPr>
      <p:sp>
        <p:nvSpPr>
          <p:cNvPr id="621" name="Google Shape;621;p38"/>
          <p:cNvSpPr/>
          <p:nvPr/>
        </p:nvSpPr>
        <p:spPr>
          <a:xfrm>
            <a:off x="3632270" y="34673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22" name="Google Shape;622;p38"/>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23" name="Google Shape;623;p38"/>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624" name="Google Shape;624;p38"/>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625" name="Google Shape;625;p38"/>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626" name="Google Shape;626;p38"/>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627" name="Google Shape;627;p38"/>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28" name="Google Shape;628;p38"/>
          <p:cNvSpPr txBox="1"/>
          <p:nvPr>
            <p:ph idx="3" type="subTitle"/>
          </p:nvPr>
        </p:nvSpPr>
        <p:spPr>
          <a:xfrm>
            <a:off x="67" y="3518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29" name="Google Shape;629;p38"/>
          <p:cNvSpPr/>
          <p:nvPr/>
        </p:nvSpPr>
        <p:spPr>
          <a:xfrm>
            <a:off x="3605861" y="53400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30" name="Google Shape;630;p38"/>
          <p:cNvSpPr/>
          <p:nvPr/>
        </p:nvSpPr>
        <p:spPr>
          <a:xfrm>
            <a:off x="3605861" y="7180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31" name="Google Shape;631;p38"/>
          <p:cNvSpPr/>
          <p:nvPr/>
        </p:nvSpPr>
        <p:spPr>
          <a:xfrm>
            <a:off x="3605861" y="90282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32" name="Google Shape;632;p38"/>
          <p:cNvSpPr txBox="1"/>
          <p:nvPr>
            <p:ph idx="4" type="subTitle"/>
          </p:nvPr>
        </p:nvSpPr>
        <p:spPr>
          <a:xfrm>
            <a:off x="-32458" y="53465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33" name="Google Shape;633;p38"/>
          <p:cNvSpPr txBox="1"/>
          <p:nvPr>
            <p:ph idx="5" type="subTitle"/>
          </p:nvPr>
        </p:nvSpPr>
        <p:spPr>
          <a:xfrm>
            <a:off x="267" y="7187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34" name="Google Shape;634;p38"/>
          <p:cNvSpPr txBox="1"/>
          <p:nvPr>
            <p:ph idx="6" type="subTitle"/>
          </p:nvPr>
        </p:nvSpPr>
        <p:spPr>
          <a:xfrm>
            <a:off x="-32791" y="90282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35" name="Google Shape;635;p38"/>
          <p:cNvSpPr/>
          <p:nvPr/>
        </p:nvSpPr>
        <p:spPr>
          <a:xfrm>
            <a:off x="3638652" y="108754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36" name="Google Shape;636;p38"/>
          <p:cNvSpPr txBox="1"/>
          <p:nvPr>
            <p:ph idx="7" type="subTitle"/>
          </p:nvPr>
        </p:nvSpPr>
        <p:spPr>
          <a:xfrm>
            <a:off x="0" y="10875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637" name="Google Shape;637;p38"/>
          <p:cNvPicPr preferRelativeResize="0"/>
          <p:nvPr/>
        </p:nvPicPr>
        <p:blipFill rotWithShape="1">
          <a:blip r:embed="rId2">
            <a:alphaModFix/>
          </a:blip>
          <a:srcRect b="1830" l="0" r="0" t="1830"/>
          <a:stretch/>
        </p:blipFill>
        <p:spPr>
          <a:xfrm>
            <a:off x="1145750" y="3504095"/>
            <a:ext cx="2094299" cy="1618400"/>
          </a:xfrm>
          <a:prstGeom prst="rect">
            <a:avLst/>
          </a:prstGeom>
          <a:noFill/>
          <a:ln>
            <a:noFill/>
          </a:ln>
        </p:spPr>
      </p:pic>
      <p:pic>
        <p:nvPicPr>
          <p:cNvPr id="638" name="Google Shape;638;p38"/>
          <p:cNvPicPr preferRelativeResize="0"/>
          <p:nvPr/>
        </p:nvPicPr>
        <p:blipFill rotWithShape="1">
          <a:blip r:embed="rId3">
            <a:alphaModFix/>
          </a:blip>
          <a:srcRect b="1830" l="0" r="0" t="1830"/>
          <a:stretch/>
        </p:blipFill>
        <p:spPr>
          <a:xfrm>
            <a:off x="1145750" y="5360928"/>
            <a:ext cx="2094299" cy="1618400"/>
          </a:xfrm>
          <a:prstGeom prst="rect">
            <a:avLst/>
          </a:prstGeom>
          <a:noFill/>
          <a:ln>
            <a:noFill/>
          </a:ln>
        </p:spPr>
      </p:pic>
      <p:pic>
        <p:nvPicPr>
          <p:cNvPr id="639" name="Google Shape;639;p38"/>
          <p:cNvPicPr preferRelativeResize="0"/>
          <p:nvPr/>
        </p:nvPicPr>
        <p:blipFill rotWithShape="1">
          <a:blip r:embed="rId4">
            <a:alphaModFix/>
          </a:blip>
          <a:srcRect b="1830" l="0" r="0" t="1830"/>
          <a:stretch/>
        </p:blipFill>
        <p:spPr>
          <a:xfrm>
            <a:off x="1145750" y="7203328"/>
            <a:ext cx="2094297" cy="1618400"/>
          </a:xfrm>
          <a:prstGeom prst="rect">
            <a:avLst/>
          </a:prstGeom>
          <a:noFill/>
          <a:ln>
            <a:noFill/>
          </a:ln>
        </p:spPr>
      </p:pic>
      <p:pic>
        <p:nvPicPr>
          <p:cNvPr id="640" name="Google Shape;640;p38"/>
          <p:cNvPicPr preferRelativeResize="0"/>
          <p:nvPr/>
        </p:nvPicPr>
        <p:blipFill rotWithShape="1">
          <a:blip r:embed="rId5">
            <a:alphaModFix/>
          </a:blip>
          <a:srcRect b="1830" l="0" r="0" t="1830"/>
          <a:stretch/>
        </p:blipFill>
        <p:spPr>
          <a:xfrm>
            <a:off x="1145750" y="9047395"/>
            <a:ext cx="2094299" cy="1618400"/>
          </a:xfrm>
          <a:prstGeom prst="rect">
            <a:avLst/>
          </a:prstGeom>
          <a:noFill/>
          <a:ln>
            <a:noFill/>
          </a:ln>
        </p:spPr>
      </p:pic>
      <p:pic>
        <p:nvPicPr>
          <p:cNvPr id="641" name="Google Shape;641;p38"/>
          <p:cNvPicPr preferRelativeResize="0"/>
          <p:nvPr/>
        </p:nvPicPr>
        <p:blipFill rotWithShape="1">
          <a:blip r:embed="rId6">
            <a:alphaModFix/>
          </a:blip>
          <a:srcRect b="1830" l="0" r="0" t="1830"/>
          <a:stretch/>
        </p:blipFill>
        <p:spPr>
          <a:xfrm>
            <a:off x="1145750" y="10875461"/>
            <a:ext cx="2094297" cy="1618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5. Bullets 1–5 (Gray)">
  <p:cSld name="CUSTOM_2_7_1_4_1_1">
    <p:spTree>
      <p:nvGrpSpPr>
        <p:cNvPr id="642" name="Shape 642"/>
        <p:cNvGrpSpPr/>
        <p:nvPr/>
      </p:nvGrpSpPr>
      <p:grpSpPr>
        <a:xfrm>
          <a:off x="0" y="0"/>
          <a:ext cx="0" cy="0"/>
          <a:chOff x="0" y="0"/>
          <a:chExt cx="0" cy="0"/>
        </a:xfrm>
      </p:grpSpPr>
      <p:sp>
        <p:nvSpPr>
          <p:cNvPr id="643" name="Google Shape;643;p39"/>
          <p:cNvSpPr/>
          <p:nvPr/>
        </p:nvSpPr>
        <p:spPr>
          <a:xfrm>
            <a:off x="3632270" y="34673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44" name="Google Shape;644;p39"/>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45" name="Google Shape;645;p39"/>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646" name="Google Shape;646;p39"/>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647" name="Google Shape;647;p39"/>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648" name="Google Shape;648;p39"/>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649" name="Google Shape;649;p39"/>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50" name="Google Shape;650;p39"/>
          <p:cNvSpPr txBox="1"/>
          <p:nvPr>
            <p:ph idx="3" type="subTitle"/>
          </p:nvPr>
        </p:nvSpPr>
        <p:spPr>
          <a:xfrm>
            <a:off x="67" y="3518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51" name="Google Shape;651;p39"/>
          <p:cNvSpPr/>
          <p:nvPr/>
        </p:nvSpPr>
        <p:spPr>
          <a:xfrm>
            <a:off x="3605861" y="53400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52" name="Google Shape;652;p39"/>
          <p:cNvSpPr/>
          <p:nvPr/>
        </p:nvSpPr>
        <p:spPr>
          <a:xfrm>
            <a:off x="3605861" y="7180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53" name="Google Shape;653;p39"/>
          <p:cNvSpPr/>
          <p:nvPr/>
        </p:nvSpPr>
        <p:spPr>
          <a:xfrm>
            <a:off x="3605861" y="90282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54" name="Google Shape;654;p39"/>
          <p:cNvSpPr txBox="1"/>
          <p:nvPr>
            <p:ph idx="4" type="subTitle"/>
          </p:nvPr>
        </p:nvSpPr>
        <p:spPr>
          <a:xfrm>
            <a:off x="-32458" y="53465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55" name="Google Shape;655;p39"/>
          <p:cNvSpPr txBox="1"/>
          <p:nvPr>
            <p:ph idx="5" type="subTitle"/>
          </p:nvPr>
        </p:nvSpPr>
        <p:spPr>
          <a:xfrm>
            <a:off x="267" y="7187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56" name="Google Shape;656;p39"/>
          <p:cNvSpPr txBox="1"/>
          <p:nvPr>
            <p:ph idx="6" type="subTitle"/>
          </p:nvPr>
        </p:nvSpPr>
        <p:spPr>
          <a:xfrm>
            <a:off x="-32791" y="90282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57" name="Google Shape;657;p39"/>
          <p:cNvSpPr/>
          <p:nvPr/>
        </p:nvSpPr>
        <p:spPr>
          <a:xfrm>
            <a:off x="3638652" y="108754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58" name="Google Shape;658;p39"/>
          <p:cNvSpPr txBox="1"/>
          <p:nvPr>
            <p:ph idx="7" type="subTitle"/>
          </p:nvPr>
        </p:nvSpPr>
        <p:spPr>
          <a:xfrm>
            <a:off x="0" y="10875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659" name="Google Shape;659;p39"/>
          <p:cNvPicPr preferRelativeResize="0"/>
          <p:nvPr/>
        </p:nvPicPr>
        <p:blipFill rotWithShape="1">
          <a:blip r:embed="rId2">
            <a:alphaModFix/>
          </a:blip>
          <a:srcRect b="1765" l="0" r="0" t="1774"/>
          <a:stretch/>
        </p:blipFill>
        <p:spPr>
          <a:xfrm>
            <a:off x="1145750" y="3504095"/>
            <a:ext cx="2094299" cy="1618400"/>
          </a:xfrm>
          <a:prstGeom prst="rect">
            <a:avLst/>
          </a:prstGeom>
          <a:noFill/>
          <a:ln>
            <a:noFill/>
          </a:ln>
        </p:spPr>
      </p:pic>
      <p:pic>
        <p:nvPicPr>
          <p:cNvPr id="660" name="Google Shape;660;p39"/>
          <p:cNvPicPr preferRelativeResize="0"/>
          <p:nvPr/>
        </p:nvPicPr>
        <p:blipFill rotWithShape="1">
          <a:blip r:embed="rId3">
            <a:alphaModFix/>
          </a:blip>
          <a:srcRect b="1765" l="0" r="0" t="1774"/>
          <a:stretch/>
        </p:blipFill>
        <p:spPr>
          <a:xfrm>
            <a:off x="1145750" y="5360928"/>
            <a:ext cx="2094297" cy="1618400"/>
          </a:xfrm>
          <a:prstGeom prst="rect">
            <a:avLst/>
          </a:prstGeom>
          <a:noFill/>
          <a:ln>
            <a:noFill/>
          </a:ln>
        </p:spPr>
      </p:pic>
      <p:pic>
        <p:nvPicPr>
          <p:cNvPr id="661" name="Google Shape;661;p39"/>
          <p:cNvPicPr preferRelativeResize="0"/>
          <p:nvPr/>
        </p:nvPicPr>
        <p:blipFill rotWithShape="1">
          <a:blip r:embed="rId4">
            <a:alphaModFix/>
          </a:blip>
          <a:srcRect b="1765" l="0" r="0" t="1774"/>
          <a:stretch/>
        </p:blipFill>
        <p:spPr>
          <a:xfrm>
            <a:off x="1145750" y="7203328"/>
            <a:ext cx="2094297" cy="1618400"/>
          </a:xfrm>
          <a:prstGeom prst="rect">
            <a:avLst/>
          </a:prstGeom>
          <a:noFill/>
          <a:ln>
            <a:noFill/>
          </a:ln>
        </p:spPr>
      </p:pic>
      <p:pic>
        <p:nvPicPr>
          <p:cNvPr id="662" name="Google Shape;662;p39"/>
          <p:cNvPicPr preferRelativeResize="0"/>
          <p:nvPr/>
        </p:nvPicPr>
        <p:blipFill rotWithShape="1">
          <a:blip r:embed="rId5">
            <a:alphaModFix/>
          </a:blip>
          <a:srcRect b="1765" l="0" r="0" t="1774"/>
          <a:stretch/>
        </p:blipFill>
        <p:spPr>
          <a:xfrm>
            <a:off x="1145750" y="9047395"/>
            <a:ext cx="2094297" cy="1618400"/>
          </a:xfrm>
          <a:prstGeom prst="rect">
            <a:avLst/>
          </a:prstGeom>
          <a:noFill/>
          <a:ln>
            <a:noFill/>
          </a:ln>
        </p:spPr>
      </p:pic>
      <p:pic>
        <p:nvPicPr>
          <p:cNvPr id="663" name="Google Shape;663;p39"/>
          <p:cNvPicPr preferRelativeResize="0"/>
          <p:nvPr/>
        </p:nvPicPr>
        <p:blipFill rotWithShape="1">
          <a:blip r:embed="rId5">
            <a:alphaModFix/>
          </a:blip>
          <a:srcRect b="1765" l="0" r="0" t="1774"/>
          <a:stretch/>
        </p:blipFill>
        <p:spPr>
          <a:xfrm>
            <a:off x="1145750" y="10875461"/>
            <a:ext cx="2094297" cy="1618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6. Bullets 1–5 (Blue)">
  <p:cSld name="CUSTOM_2_7_1_4_1_1_1">
    <p:spTree>
      <p:nvGrpSpPr>
        <p:cNvPr id="664" name="Shape 664"/>
        <p:cNvGrpSpPr/>
        <p:nvPr/>
      </p:nvGrpSpPr>
      <p:grpSpPr>
        <a:xfrm>
          <a:off x="0" y="0"/>
          <a:ext cx="0" cy="0"/>
          <a:chOff x="0" y="0"/>
          <a:chExt cx="0" cy="0"/>
        </a:xfrm>
      </p:grpSpPr>
      <p:sp>
        <p:nvSpPr>
          <p:cNvPr id="665" name="Google Shape;665;p40"/>
          <p:cNvSpPr/>
          <p:nvPr/>
        </p:nvSpPr>
        <p:spPr>
          <a:xfrm>
            <a:off x="3632270" y="34673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66" name="Google Shape;666;p40"/>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67" name="Google Shape;667;p40"/>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668" name="Google Shape;668;p40"/>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669" name="Google Shape;669;p40"/>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670" name="Google Shape;670;p40"/>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671" name="Google Shape;671;p40"/>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72" name="Google Shape;672;p40"/>
          <p:cNvSpPr txBox="1"/>
          <p:nvPr>
            <p:ph idx="3" type="subTitle"/>
          </p:nvPr>
        </p:nvSpPr>
        <p:spPr>
          <a:xfrm>
            <a:off x="67" y="3518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73" name="Google Shape;673;p40"/>
          <p:cNvSpPr/>
          <p:nvPr/>
        </p:nvSpPr>
        <p:spPr>
          <a:xfrm>
            <a:off x="3605861" y="53400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74" name="Google Shape;674;p40"/>
          <p:cNvSpPr/>
          <p:nvPr/>
        </p:nvSpPr>
        <p:spPr>
          <a:xfrm>
            <a:off x="3605861" y="7180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75" name="Google Shape;675;p40"/>
          <p:cNvSpPr/>
          <p:nvPr/>
        </p:nvSpPr>
        <p:spPr>
          <a:xfrm>
            <a:off x="3605861" y="90282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76" name="Google Shape;676;p40"/>
          <p:cNvSpPr txBox="1"/>
          <p:nvPr>
            <p:ph idx="4" type="subTitle"/>
          </p:nvPr>
        </p:nvSpPr>
        <p:spPr>
          <a:xfrm>
            <a:off x="-32458" y="53465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77" name="Google Shape;677;p40"/>
          <p:cNvSpPr txBox="1"/>
          <p:nvPr>
            <p:ph idx="5" type="subTitle"/>
          </p:nvPr>
        </p:nvSpPr>
        <p:spPr>
          <a:xfrm>
            <a:off x="267" y="7187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78" name="Google Shape;678;p40"/>
          <p:cNvSpPr txBox="1"/>
          <p:nvPr>
            <p:ph idx="6" type="subTitle"/>
          </p:nvPr>
        </p:nvSpPr>
        <p:spPr>
          <a:xfrm>
            <a:off x="-32791" y="90282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79" name="Google Shape;679;p40"/>
          <p:cNvSpPr/>
          <p:nvPr/>
        </p:nvSpPr>
        <p:spPr>
          <a:xfrm>
            <a:off x="3638652" y="108754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80" name="Google Shape;680;p40"/>
          <p:cNvSpPr txBox="1"/>
          <p:nvPr>
            <p:ph idx="7" type="subTitle"/>
          </p:nvPr>
        </p:nvSpPr>
        <p:spPr>
          <a:xfrm>
            <a:off x="0" y="10875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681" name="Google Shape;681;p40"/>
          <p:cNvPicPr preferRelativeResize="0"/>
          <p:nvPr/>
        </p:nvPicPr>
        <p:blipFill rotWithShape="1">
          <a:blip r:embed="rId2">
            <a:alphaModFix/>
          </a:blip>
          <a:srcRect b="465" l="0" r="0" t="475"/>
          <a:stretch/>
        </p:blipFill>
        <p:spPr>
          <a:xfrm>
            <a:off x="1145750" y="3504095"/>
            <a:ext cx="2094299" cy="1617978"/>
          </a:xfrm>
          <a:prstGeom prst="rect">
            <a:avLst/>
          </a:prstGeom>
          <a:noFill/>
          <a:ln>
            <a:noFill/>
          </a:ln>
        </p:spPr>
      </p:pic>
      <p:pic>
        <p:nvPicPr>
          <p:cNvPr id="682" name="Google Shape;682;p40"/>
          <p:cNvPicPr preferRelativeResize="0"/>
          <p:nvPr/>
        </p:nvPicPr>
        <p:blipFill rotWithShape="1">
          <a:blip r:embed="rId3">
            <a:alphaModFix/>
          </a:blip>
          <a:srcRect b="465" l="0" r="0" t="475"/>
          <a:stretch/>
        </p:blipFill>
        <p:spPr>
          <a:xfrm>
            <a:off x="1145750" y="5360928"/>
            <a:ext cx="2094298" cy="1617978"/>
          </a:xfrm>
          <a:prstGeom prst="rect">
            <a:avLst/>
          </a:prstGeom>
          <a:noFill/>
          <a:ln>
            <a:noFill/>
          </a:ln>
        </p:spPr>
      </p:pic>
      <p:pic>
        <p:nvPicPr>
          <p:cNvPr id="683" name="Google Shape;683;p40"/>
          <p:cNvPicPr preferRelativeResize="0"/>
          <p:nvPr/>
        </p:nvPicPr>
        <p:blipFill rotWithShape="1">
          <a:blip r:embed="rId4">
            <a:alphaModFix/>
          </a:blip>
          <a:srcRect b="465" l="0" r="0" t="475"/>
          <a:stretch/>
        </p:blipFill>
        <p:spPr>
          <a:xfrm>
            <a:off x="1145750" y="7203328"/>
            <a:ext cx="2094298" cy="1617978"/>
          </a:xfrm>
          <a:prstGeom prst="rect">
            <a:avLst/>
          </a:prstGeom>
          <a:noFill/>
          <a:ln>
            <a:noFill/>
          </a:ln>
        </p:spPr>
      </p:pic>
      <p:pic>
        <p:nvPicPr>
          <p:cNvPr id="684" name="Google Shape;684;p40"/>
          <p:cNvPicPr preferRelativeResize="0"/>
          <p:nvPr/>
        </p:nvPicPr>
        <p:blipFill rotWithShape="1">
          <a:blip r:embed="rId5">
            <a:alphaModFix/>
          </a:blip>
          <a:srcRect b="465" l="0" r="0" t="475"/>
          <a:stretch/>
        </p:blipFill>
        <p:spPr>
          <a:xfrm>
            <a:off x="1145750" y="9047395"/>
            <a:ext cx="2094298" cy="1617978"/>
          </a:xfrm>
          <a:prstGeom prst="rect">
            <a:avLst/>
          </a:prstGeom>
          <a:noFill/>
          <a:ln>
            <a:noFill/>
          </a:ln>
        </p:spPr>
      </p:pic>
      <p:pic>
        <p:nvPicPr>
          <p:cNvPr id="685" name="Google Shape;685;p40"/>
          <p:cNvPicPr preferRelativeResize="0"/>
          <p:nvPr/>
        </p:nvPicPr>
        <p:blipFill rotWithShape="1">
          <a:blip r:embed="rId6">
            <a:alphaModFix/>
          </a:blip>
          <a:srcRect b="465" l="0" r="0" t="475"/>
          <a:stretch/>
        </p:blipFill>
        <p:spPr>
          <a:xfrm>
            <a:off x="1145750" y="10875461"/>
            <a:ext cx="2094298" cy="1617978"/>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7. Bullets 1–6 (Green)">
  <p:cSld name="CUSTOM_2_7_1_3_1_1_3_1">
    <p:spTree>
      <p:nvGrpSpPr>
        <p:cNvPr id="686" name="Shape 686"/>
        <p:cNvGrpSpPr/>
        <p:nvPr/>
      </p:nvGrpSpPr>
      <p:grpSpPr>
        <a:xfrm>
          <a:off x="0" y="0"/>
          <a:ext cx="0" cy="0"/>
          <a:chOff x="0" y="0"/>
          <a:chExt cx="0" cy="0"/>
        </a:xfrm>
      </p:grpSpPr>
      <p:sp>
        <p:nvSpPr>
          <p:cNvPr id="687" name="Google Shape;687;p41"/>
          <p:cNvSpPr/>
          <p:nvPr/>
        </p:nvSpPr>
        <p:spPr>
          <a:xfrm>
            <a:off x="3042607" y="33008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88" name="Google Shape;688;p41"/>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89" name="Google Shape;689;p41"/>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690" name="Google Shape;690;p41"/>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691" name="Google Shape;691;p41"/>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692" name="Google Shape;692;p41"/>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693" name="Google Shape;693;p41"/>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94" name="Google Shape;694;p41"/>
          <p:cNvSpPr txBox="1"/>
          <p:nvPr>
            <p:ph idx="3" type="subTitle"/>
          </p:nvPr>
        </p:nvSpPr>
        <p:spPr>
          <a:xfrm>
            <a:off x="-32392" y="33990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95" name="Google Shape;695;p41"/>
          <p:cNvSpPr/>
          <p:nvPr/>
        </p:nvSpPr>
        <p:spPr>
          <a:xfrm>
            <a:off x="3042807" y="4877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96" name="Google Shape;696;p41"/>
          <p:cNvSpPr/>
          <p:nvPr/>
        </p:nvSpPr>
        <p:spPr>
          <a:xfrm>
            <a:off x="3042807" y="64532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97" name="Google Shape;697;p41"/>
          <p:cNvSpPr/>
          <p:nvPr/>
        </p:nvSpPr>
        <p:spPr>
          <a:xfrm>
            <a:off x="3042807" y="80294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98" name="Google Shape;698;p41"/>
          <p:cNvSpPr/>
          <p:nvPr/>
        </p:nvSpPr>
        <p:spPr>
          <a:xfrm>
            <a:off x="3042607" y="9605733"/>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99" name="Google Shape;699;p41"/>
          <p:cNvSpPr/>
          <p:nvPr/>
        </p:nvSpPr>
        <p:spPr>
          <a:xfrm>
            <a:off x="3042807" y="11182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00" name="Google Shape;700;p41"/>
          <p:cNvSpPr txBox="1"/>
          <p:nvPr>
            <p:ph idx="4" type="subTitle"/>
          </p:nvPr>
        </p:nvSpPr>
        <p:spPr>
          <a:xfrm>
            <a:off x="-32258" y="49302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01" name="Google Shape;701;p41"/>
          <p:cNvSpPr txBox="1"/>
          <p:nvPr>
            <p:ph idx="5" type="subTitle"/>
          </p:nvPr>
        </p:nvSpPr>
        <p:spPr>
          <a:xfrm>
            <a:off x="-32525" y="65064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02" name="Google Shape;702;p41"/>
          <p:cNvSpPr txBox="1"/>
          <p:nvPr>
            <p:ph idx="6" type="subTitle"/>
          </p:nvPr>
        </p:nvSpPr>
        <p:spPr>
          <a:xfrm>
            <a:off x="-32658" y="80827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03" name="Google Shape;703;p41"/>
          <p:cNvSpPr txBox="1"/>
          <p:nvPr>
            <p:ph idx="7" type="subTitle"/>
          </p:nvPr>
        </p:nvSpPr>
        <p:spPr>
          <a:xfrm>
            <a:off x="-32325" y="96589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04" name="Google Shape;704;p41"/>
          <p:cNvSpPr txBox="1"/>
          <p:nvPr>
            <p:ph idx="8" type="subTitle"/>
          </p:nvPr>
        </p:nvSpPr>
        <p:spPr>
          <a:xfrm>
            <a:off x="-32325" y="112963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705" name="Google Shape;705;p41"/>
          <p:cNvPicPr preferRelativeResize="0"/>
          <p:nvPr/>
        </p:nvPicPr>
        <p:blipFill rotWithShape="1">
          <a:blip r:embed="rId2">
            <a:alphaModFix/>
          </a:blip>
          <a:srcRect b="1830" l="0" r="0" t="1830"/>
          <a:stretch/>
        </p:blipFill>
        <p:spPr>
          <a:xfrm>
            <a:off x="1145750" y="3364992"/>
            <a:ext cx="1540411" cy="1190400"/>
          </a:xfrm>
          <a:prstGeom prst="rect">
            <a:avLst/>
          </a:prstGeom>
          <a:noFill/>
          <a:ln>
            <a:noFill/>
          </a:ln>
        </p:spPr>
      </p:pic>
      <p:pic>
        <p:nvPicPr>
          <p:cNvPr id="706" name="Google Shape;706;p41"/>
          <p:cNvPicPr preferRelativeResize="0"/>
          <p:nvPr/>
        </p:nvPicPr>
        <p:blipFill rotWithShape="1">
          <a:blip r:embed="rId3">
            <a:alphaModFix/>
          </a:blip>
          <a:srcRect b="238" l="0" r="0" t="228"/>
          <a:stretch/>
        </p:blipFill>
        <p:spPr>
          <a:xfrm>
            <a:off x="1145750" y="4930259"/>
            <a:ext cx="1540411" cy="1190090"/>
          </a:xfrm>
          <a:prstGeom prst="rect">
            <a:avLst/>
          </a:prstGeom>
          <a:noFill/>
          <a:ln>
            <a:noFill/>
          </a:ln>
        </p:spPr>
      </p:pic>
      <p:pic>
        <p:nvPicPr>
          <p:cNvPr id="707" name="Google Shape;707;p41"/>
          <p:cNvPicPr preferRelativeResize="0"/>
          <p:nvPr/>
        </p:nvPicPr>
        <p:blipFill rotWithShape="1">
          <a:blip r:embed="rId2">
            <a:alphaModFix/>
          </a:blip>
          <a:srcRect b="1830" l="0" r="0" t="1830"/>
          <a:stretch/>
        </p:blipFill>
        <p:spPr>
          <a:xfrm>
            <a:off x="1145750" y="6506459"/>
            <a:ext cx="1540411" cy="1190400"/>
          </a:xfrm>
          <a:prstGeom prst="rect">
            <a:avLst/>
          </a:prstGeom>
          <a:noFill/>
          <a:ln>
            <a:noFill/>
          </a:ln>
        </p:spPr>
      </p:pic>
      <p:pic>
        <p:nvPicPr>
          <p:cNvPr id="708" name="Google Shape;708;p41"/>
          <p:cNvPicPr preferRelativeResize="0"/>
          <p:nvPr/>
        </p:nvPicPr>
        <p:blipFill rotWithShape="1">
          <a:blip r:embed="rId4">
            <a:alphaModFix/>
          </a:blip>
          <a:srcRect b="238" l="0" r="0" t="228"/>
          <a:stretch/>
        </p:blipFill>
        <p:spPr>
          <a:xfrm>
            <a:off x="1145750" y="8109292"/>
            <a:ext cx="1540411" cy="1190090"/>
          </a:xfrm>
          <a:prstGeom prst="rect">
            <a:avLst/>
          </a:prstGeom>
          <a:noFill/>
          <a:ln>
            <a:noFill/>
          </a:ln>
        </p:spPr>
      </p:pic>
      <p:pic>
        <p:nvPicPr>
          <p:cNvPr id="709" name="Google Shape;709;p41"/>
          <p:cNvPicPr preferRelativeResize="0"/>
          <p:nvPr/>
        </p:nvPicPr>
        <p:blipFill rotWithShape="1">
          <a:blip r:embed="rId2">
            <a:alphaModFix/>
          </a:blip>
          <a:srcRect b="1830" l="0" r="0" t="1830"/>
          <a:stretch/>
        </p:blipFill>
        <p:spPr>
          <a:xfrm>
            <a:off x="1145750" y="9658992"/>
            <a:ext cx="1540411" cy="1190400"/>
          </a:xfrm>
          <a:prstGeom prst="rect">
            <a:avLst/>
          </a:prstGeom>
          <a:noFill/>
          <a:ln>
            <a:noFill/>
          </a:ln>
        </p:spPr>
      </p:pic>
      <p:pic>
        <p:nvPicPr>
          <p:cNvPr id="710" name="Google Shape;710;p41"/>
          <p:cNvPicPr preferRelativeResize="0"/>
          <p:nvPr/>
        </p:nvPicPr>
        <p:blipFill rotWithShape="1">
          <a:blip r:embed="rId5">
            <a:alphaModFix/>
          </a:blip>
          <a:srcRect b="238" l="0" r="0" t="228"/>
          <a:stretch/>
        </p:blipFill>
        <p:spPr>
          <a:xfrm>
            <a:off x="1145750" y="11208725"/>
            <a:ext cx="1540411" cy="119009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Title Slide: UX/UI Design">
  <p:cSld name="CUSTOM_2_3_1_1_1_1_1_2_1_2_1_1_1_1_2_2_1_1_1">
    <p:spTree>
      <p:nvGrpSpPr>
        <p:cNvPr id="28" name="Shape 28"/>
        <p:cNvGrpSpPr/>
        <p:nvPr/>
      </p:nvGrpSpPr>
      <p:grpSpPr>
        <a:xfrm>
          <a:off x="0" y="0"/>
          <a:ext cx="0" cy="0"/>
          <a:chOff x="0" y="0"/>
          <a:chExt cx="0" cy="0"/>
        </a:xfrm>
      </p:grpSpPr>
      <p:pic>
        <p:nvPicPr>
          <p:cNvPr id="29" name="Google Shape;29;p6"/>
          <p:cNvPicPr preferRelativeResize="0"/>
          <p:nvPr/>
        </p:nvPicPr>
        <p:blipFill rotWithShape="1">
          <a:blip r:embed="rId2">
            <a:alphaModFix/>
          </a:blip>
          <a:srcRect b="2498" l="0" r="0" t="2489"/>
          <a:stretch/>
        </p:blipFill>
        <p:spPr>
          <a:xfrm>
            <a:off x="731329" y="733016"/>
            <a:ext cx="22914989" cy="12249981"/>
          </a:xfrm>
          <a:prstGeom prst="rect">
            <a:avLst/>
          </a:prstGeom>
          <a:noFill/>
          <a:ln>
            <a:noFill/>
          </a:ln>
          <a:effectLst>
            <a:outerShdw blurRad="57150" rotWithShape="0" algn="bl" dir="5400000" dist="19050">
              <a:srgbClr val="000000">
                <a:alpha val="50000"/>
              </a:srgbClr>
            </a:outerShdw>
          </a:effectLst>
        </p:spPr>
      </p:pic>
      <p:sp>
        <p:nvSpPr>
          <p:cNvPr id="30" name="Google Shape;30;p6"/>
          <p:cNvSpPr/>
          <p:nvPr/>
        </p:nvSpPr>
        <p:spPr>
          <a:xfrm>
            <a:off x="730210" y="10152267"/>
            <a:ext cx="22917300" cy="283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31" name="Google Shape;31;p6"/>
          <p:cNvSpPr txBox="1"/>
          <p:nvPr/>
        </p:nvSpPr>
        <p:spPr>
          <a:xfrm>
            <a:off x="732609" y="10620000"/>
            <a:ext cx="22914900" cy="989700"/>
          </a:xfrm>
          <a:prstGeom prst="rect">
            <a:avLst/>
          </a:prstGeom>
          <a:noFill/>
          <a:ln>
            <a:noFill/>
          </a:ln>
        </p:spPr>
        <p:txBody>
          <a:bodyPr anchorCtr="0" anchor="t" bIns="243750" lIns="243750" spcFirstLastPara="1" rIns="3169325" wrap="square" tIns="243750">
            <a:noAutofit/>
          </a:bodyPr>
          <a:lstStyle/>
          <a:p>
            <a:pPr indent="0" lvl="0" marL="0" rtl="0" algn="r">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UX/UI Design</a:t>
            </a:r>
            <a:endParaRPr sz="4800">
              <a:solidFill>
                <a:srgbClr val="FFFFFF"/>
              </a:solidFill>
              <a:latin typeface="Roboto Medium"/>
              <a:ea typeface="Roboto Medium"/>
              <a:cs typeface="Roboto Medium"/>
              <a:sym typeface="Roboto Medium"/>
            </a:endParaRPr>
          </a:p>
        </p:txBody>
      </p:sp>
      <p:pic>
        <p:nvPicPr>
          <p:cNvPr id="32" name="Google Shape;32;p6"/>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rotWithShape="0" algn="bl" dir="5400000" dist="19050">
              <a:srgbClr val="000000">
                <a:alpha val="50000"/>
              </a:srgbClr>
            </a:outerShdw>
          </a:effectLst>
        </p:spPr>
      </p:pic>
      <p:sp>
        <p:nvSpPr>
          <p:cNvPr id="33" name="Google Shape;33;p6"/>
          <p:cNvSpPr txBox="1"/>
          <p:nvPr>
            <p:ph type="title"/>
          </p:nvPr>
        </p:nvSpPr>
        <p:spPr>
          <a:xfrm>
            <a:off x="1401235" y="11519400"/>
            <a:ext cx="22246200" cy="851100"/>
          </a:xfrm>
          <a:prstGeom prst="rect">
            <a:avLst/>
          </a:prstGeom>
          <a:noFill/>
          <a:ln>
            <a:noFill/>
          </a:ln>
        </p:spPr>
        <p:txBody>
          <a:bodyPr anchorCtr="0" anchor="ctr" bIns="0" lIns="0" spcFirstLastPara="1" rIns="3169325" wrap="square" tIns="24325">
            <a:noAutofit/>
          </a:bodyPr>
          <a:lstStyle>
            <a:lvl1pPr lvl="0" rtl="0" algn="r">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4" name="Google Shape;34;p6"/>
          <p:cNvSpPr txBox="1"/>
          <p:nvPr>
            <p:ph idx="2" type="title"/>
          </p:nvPr>
        </p:nvSpPr>
        <p:spPr>
          <a:xfrm>
            <a:off x="731409" y="4876800"/>
            <a:ext cx="22914900" cy="3327900"/>
          </a:xfrm>
          <a:prstGeom prst="rect">
            <a:avLst/>
          </a:prstGeom>
          <a:noFill/>
          <a:ln>
            <a:noFill/>
          </a:ln>
        </p:spPr>
        <p:txBody>
          <a:bodyPr anchorCtr="0" anchor="t" bIns="1219000" lIns="7679600" spcFirstLastPara="1" rIns="1219000" wrap="square" tIns="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5" name="Google Shape;35;p6"/>
          <p:cNvSpPr txBox="1"/>
          <p:nvPr>
            <p:ph idx="3" type="title"/>
          </p:nvPr>
        </p:nvSpPr>
        <p:spPr>
          <a:xfrm>
            <a:off x="1401235" y="9192067"/>
            <a:ext cx="22246200" cy="960000"/>
          </a:xfrm>
          <a:prstGeom prst="rect">
            <a:avLst/>
          </a:prstGeom>
          <a:noFill/>
          <a:ln>
            <a:noFill/>
          </a:ln>
        </p:spPr>
        <p:txBody>
          <a:bodyPr anchorCtr="0" anchor="ctr" bIns="0" lIns="8532925" spcFirstLastPara="1" rIns="731350" wrap="square" tIns="24325">
            <a:noAutofit/>
          </a:bodyPr>
          <a:lstStyle>
            <a:lvl1pPr lvl="0" rtl="0" algn="r">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b="1" sz="3700"/>
            </a:lvl2pPr>
            <a:lvl3pPr lvl="2" rtl="0">
              <a:spcBef>
                <a:spcPts val="0"/>
              </a:spcBef>
              <a:spcAft>
                <a:spcPts val="0"/>
              </a:spcAft>
              <a:buNone/>
              <a:defRPr b="1" sz="3700"/>
            </a:lvl3pPr>
            <a:lvl4pPr lvl="3" rtl="0">
              <a:spcBef>
                <a:spcPts val="0"/>
              </a:spcBef>
              <a:spcAft>
                <a:spcPts val="0"/>
              </a:spcAft>
              <a:buNone/>
              <a:defRPr b="1" sz="3700"/>
            </a:lvl4pPr>
            <a:lvl5pPr lvl="4" rtl="0">
              <a:spcBef>
                <a:spcPts val="0"/>
              </a:spcBef>
              <a:spcAft>
                <a:spcPts val="0"/>
              </a:spcAft>
              <a:buNone/>
              <a:defRPr b="1" sz="3700"/>
            </a:lvl5pPr>
            <a:lvl6pPr lvl="5" rtl="0">
              <a:spcBef>
                <a:spcPts val="0"/>
              </a:spcBef>
              <a:spcAft>
                <a:spcPts val="0"/>
              </a:spcAft>
              <a:buNone/>
              <a:defRPr b="1" sz="3700"/>
            </a:lvl6pPr>
            <a:lvl7pPr lvl="6" rtl="0">
              <a:spcBef>
                <a:spcPts val="0"/>
              </a:spcBef>
              <a:spcAft>
                <a:spcPts val="0"/>
              </a:spcAft>
              <a:buNone/>
              <a:defRPr b="1" sz="3700"/>
            </a:lvl7pPr>
            <a:lvl8pPr lvl="7" rtl="0">
              <a:spcBef>
                <a:spcPts val="0"/>
              </a:spcBef>
              <a:spcAft>
                <a:spcPts val="0"/>
              </a:spcAft>
              <a:buNone/>
              <a:defRPr b="1" sz="3700"/>
            </a:lvl8pPr>
            <a:lvl9pPr lvl="8" rtl="0">
              <a:spcBef>
                <a:spcPts val="0"/>
              </a:spcBef>
              <a:spcAft>
                <a:spcPts val="0"/>
              </a:spcAft>
              <a:buNone/>
              <a:defRPr b="1" sz="3700"/>
            </a:lvl9pPr>
          </a:lstStyle>
          <a:p/>
        </p:txBody>
      </p:sp>
      <p:pic>
        <p:nvPicPr>
          <p:cNvPr id="36" name="Google Shape;36;p6"/>
          <p:cNvPicPr preferRelativeResize="0"/>
          <p:nvPr/>
        </p:nvPicPr>
        <p:blipFill>
          <a:blip r:embed="rId4">
            <a:alphaModFix/>
          </a:blip>
          <a:stretch>
            <a:fillRect/>
          </a:stretch>
        </p:blipFill>
        <p:spPr>
          <a:xfrm>
            <a:off x="1558888" y="2822800"/>
            <a:ext cx="6825749" cy="5119304"/>
          </a:xfrm>
          <a:prstGeom prst="rect">
            <a:avLst/>
          </a:prstGeom>
          <a:noFill/>
          <a:ln>
            <a:noFill/>
          </a:ln>
        </p:spPr>
      </p:pic>
      <p:sp>
        <p:nvSpPr>
          <p:cNvPr id="37" name="Google Shape;37;p6"/>
          <p:cNvSpPr txBox="1"/>
          <p:nvPr/>
        </p:nvSpPr>
        <p:spPr>
          <a:xfrm>
            <a:off x="549990" y="12983333"/>
            <a:ext cx="23096400" cy="495300"/>
          </a:xfrm>
          <a:prstGeom prst="rect">
            <a:avLst/>
          </a:prstGeom>
          <a:noFill/>
          <a:ln>
            <a:noFill/>
          </a:ln>
        </p:spPr>
        <p:txBody>
          <a:bodyPr anchorCtr="0" anchor="ctr" bIns="243750" lIns="243750" spcFirstLastPara="1" rIns="0" wrap="square" tIns="243750">
            <a:noAutofit/>
          </a:bodyPr>
          <a:lstStyle/>
          <a:p>
            <a:pPr indent="0" lvl="0" marL="0" rtl="0" algn="l">
              <a:spcBef>
                <a:spcPts val="0"/>
              </a:spcBef>
              <a:spcAft>
                <a:spcPts val="0"/>
              </a:spcAft>
              <a:buClr>
                <a:schemeClr val="dk1"/>
              </a:buClr>
              <a:buSzPts val="2900"/>
              <a:buFont typeface="Arial"/>
              <a:buNone/>
            </a:pPr>
            <a:r>
              <a:t/>
            </a:r>
            <a:endParaRPr sz="1600">
              <a:solidFill>
                <a:schemeClr val="dk1"/>
              </a:solidFill>
            </a:endParaRPr>
          </a:p>
          <a:p>
            <a:pPr indent="0" lvl="0" marL="0" rtl="0" algn="l">
              <a:spcBef>
                <a:spcPts val="0"/>
              </a:spcBef>
              <a:spcAft>
                <a:spcPts val="0"/>
              </a:spcAft>
              <a:buNone/>
            </a:pPr>
            <a:r>
              <a:rPr lang="en-US" sz="1600">
                <a:solidFill>
                  <a:schemeClr val="dk1"/>
                </a:solidFill>
              </a:rPr>
              <a:t>© 2019 Trilogy Education Services, Inc. </a:t>
            </a:r>
            <a:endParaRPr sz="160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8. Bullets 1–6 (Yellow/Green)">
  <p:cSld name="CUSTOM_2_7_1_3_1_1_3_2">
    <p:spTree>
      <p:nvGrpSpPr>
        <p:cNvPr id="711" name="Shape 711"/>
        <p:cNvGrpSpPr/>
        <p:nvPr/>
      </p:nvGrpSpPr>
      <p:grpSpPr>
        <a:xfrm>
          <a:off x="0" y="0"/>
          <a:ext cx="0" cy="0"/>
          <a:chOff x="0" y="0"/>
          <a:chExt cx="0" cy="0"/>
        </a:xfrm>
      </p:grpSpPr>
      <p:sp>
        <p:nvSpPr>
          <p:cNvPr id="712" name="Google Shape;712;p42"/>
          <p:cNvSpPr/>
          <p:nvPr/>
        </p:nvSpPr>
        <p:spPr>
          <a:xfrm>
            <a:off x="3042607" y="33008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13" name="Google Shape;713;p42"/>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14" name="Google Shape;714;p42"/>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715" name="Google Shape;715;p42"/>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716" name="Google Shape;716;p42"/>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717" name="Google Shape;717;p42"/>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718" name="Google Shape;718;p42"/>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19" name="Google Shape;719;p42"/>
          <p:cNvSpPr txBox="1"/>
          <p:nvPr>
            <p:ph idx="3" type="subTitle"/>
          </p:nvPr>
        </p:nvSpPr>
        <p:spPr>
          <a:xfrm>
            <a:off x="-32392" y="33990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20" name="Google Shape;720;p42"/>
          <p:cNvSpPr/>
          <p:nvPr/>
        </p:nvSpPr>
        <p:spPr>
          <a:xfrm>
            <a:off x="3042807" y="4877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21" name="Google Shape;721;p42"/>
          <p:cNvSpPr/>
          <p:nvPr/>
        </p:nvSpPr>
        <p:spPr>
          <a:xfrm>
            <a:off x="3042807" y="64532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22" name="Google Shape;722;p42"/>
          <p:cNvSpPr/>
          <p:nvPr/>
        </p:nvSpPr>
        <p:spPr>
          <a:xfrm>
            <a:off x="3042807" y="80294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23" name="Google Shape;723;p42"/>
          <p:cNvSpPr/>
          <p:nvPr/>
        </p:nvSpPr>
        <p:spPr>
          <a:xfrm>
            <a:off x="3042607" y="9605733"/>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24" name="Google Shape;724;p42"/>
          <p:cNvSpPr/>
          <p:nvPr/>
        </p:nvSpPr>
        <p:spPr>
          <a:xfrm>
            <a:off x="3042807" y="11182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25" name="Google Shape;725;p42"/>
          <p:cNvSpPr txBox="1"/>
          <p:nvPr>
            <p:ph idx="4" type="subTitle"/>
          </p:nvPr>
        </p:nvSpPr>
        <p:spPr>
          <a:xfrm>
            <a:off x="-32258" y="49302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26" name="Google Shape;726;p42"/>
          <p:cNvSpPr txBox="1"/>
          <p:nvPr>
            <p:ph idx="5" type="subTitle"/>
          </p:nvPr>
        </p:nvSpPr>
        <p:spPr>
          <a:xfrm>
            <a:off x="-32525" y="65064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27" name="Google Shape;727;p42"/>
          <p:cNvSpPr txBox="1"/>
          <p:nvPr>
            <p:ph idx="6" type="subTitle"/>
          </p:nvPr>
        </p:nvSpPr>
        <p:spPr>
          <a:xfrm>
            <a:off x="-32658" y="80827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28" name="Google Shape;728;p42"/>
          <p:cNvSpPr txBox="1"/>
          <p:nvPr>
            <p:ph idx="7" type="subTitle"/>
          </p:nvPr>
        </p:nvSpPr>
        <p:spPr>
          <a:xfrm>
            <a:off x="-32325" y="96589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29" name="Google Shape;729;p42"/>
          <p:cNvSpPr txBox="1"/>
          <p:nvPr>
            <p:ph idx="8" type="subTitle"/>
          </p:nvPr>
        </p:nvSpPr>
        <p:spPr>
          <a:xfrm>
            <a:off x="-32325" y="112963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730" name="Google Shape;730;p42"/>
          <p:cNvPicPr preferRelativeResize="0"/>
          <p:nvPr/>
        </p:nvPicPr>
        <p:blipFill rotWithShape="1">
          <a:blip r:embed="rId2">
            <a:alphaModFix/>
          </a:blip>
          <a:srcRect b="1830" l="0" r="0" t="1830"/>
          <a:stretch/>
        </p:blipFill>
        <p:spPr>
          <a:xfrm>
            <a:off x="1145750" y="3364992"/>
            <a:ext cx="1540411" cy="1190400"/>
          </a:xfrm>
          <a:prstGeom prst="rect">
            <a:avLst/>
          </a:prstGeom>
          <a:noFill/>
          <a:ln>
            <a:noFill/>
          </a:ln>
        </p:spPr>
      </p:pic>
      <p:pic>
        <p:nvPicPr>
          <p:cNvPr id="731" name="Google Shape;731;p42"/>
          <p:cNvPicPr preferRelativeResize="0"/>
          <p:nvPr/>
        </p:nvPicPr>
        <p:blipFill rotWithShape="1">
          <a:blip r:embed="rId2">
            <a:alphaModFix/>
          </a:blip>
          <a:srcRect b="1830" l="0" r="0" t="1830"/>
          <a:stretch/>
        </p:blipFill>
        <p:spPr>
          <a:xfrm>
            <a:off x="1145750" y="4930259"/>
            <a:ext cx="1540411" cy="1190400"/>
          </a:xfrm>
          <a:prstGeom prst="rect">
            <a:avLst/>
          </a:prstGeom>
          <a:noFill/>
          <a:ln>
            <a:noFill/>
          </a:ln>
        </p:spPr>
      </p:pic>
      <p:pic>
        <p:nvPicPr>
          <p:cNvPr id="732" name="Google Shape;732;p42"/>
          <p:cNvPicPr preferRelativeResize="0"/>
          <p:nvPr/>
        </p:nvPicPr>
        <p:blipFill rotWithShape="1">
          <a:blip r:embed="rId2">
            <a:alphaModFix/>
          </a:blip>
          <a:srcRect b="1830" l="0" r="0" t="1830"/>
          <a:stretch/>
        </p:blipFill>
        <p:spPr>
          <a:xfrm>
            <a:off x="1145750" y="6506459"/>
            <a:ext cx="1540411" cy="1190400"/>
          </a:xfrm>
          <a:prstGeom prst="rect">
            <a:avLst/>
          </a:prstGeom>
          <a:noFill/>
          <a:ln>
            <a:noFill/>
          </a:ln>
        </p:spPr>
      </p:pic>
      <p:pic>
        <p:nvPicPr>
          <p:cNvPr id="733" name="Google Shape;733;p42"/>
          <p:cNvPicPr preferRelativeResize="0"/>
          <p:nvPr/>
        </p:nvPicPr>
        <p:blipFill rotWithShape="1">
          <a:blip r:embed="rId2">
            <a:alphaModFix/>
          </a:blip>
          <a:srcRect b="1830" l="0" r="0" t="1830"/>
          <a:stretch/>
        </p:blipFill>
        <p:spPr>
          <a:xfrm>
            <a:off x="1145750" y="8109292"/>
            <a:ext cx="1540411" cy="1190400"/>
          </a:xfrm>
          <a:prstGeom prst="rect">
            <a:avLst/>
          </a:prstGeom>
          <a:noFill/>
          <a:ln>
            <a:noFill/>
          </a:ln>
        </p:spPr>
      </p:pic>
      <p:pic>
        <p:nvPicPr>
          <p:cNvPr id="734" name="Google Shape;734;p42"/>
          <p:cNvPicPr preferRelativeResize="0"/>
          <p:nvPr/>
        </p:nvPicPr>
        <p:blipFill rotWithShape="1">
          <a:blip r:embed="rId2">
            <a:alphaModFix/>
          </a:blip>
          <a:srcRect b="1830" l="0" r="0" t="1830"/>
          <a:stretch/>
        </p:blipFill>
        <p:spPr>
          <a:xfrm>
            <a:off x="1145750" y="9658992"/>
            <a:ext cx="1540411" cy="1190400"/>
          </a:xfrm>
          <a:prstGeom prst="rect">
            <a:avLst/>
          </a:prstGeom>
          <a:noFill/>
          <a:ln>
            <a:noFill/>
          </a:ln>
        </p:spPr>
      </p:pic>
      <p:pic>
        <p:nvPicPr>
          <p:cNvPr id="735" name="Google Shape;735;p42"/>
          <p:cNvPicPr preferRelativeResize="0"/>
          <p:nvPr/>
        </p:nvPicPr>
        <p:blipFill rotWithShape="1">
          <a:blip r:embed="rId2">
            <a:alphaModFix/>
          </a:blip>
          <a:srcRect b="1830" l="0" r="0" t="1830"/>
          <a:stretch/>
        </p:blipFill>
        <p:spPr>
          <a:xfrm>
            <a:off x="1145750" y="11208725"/>
            <a:ext cx="1540411" cy="1190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9. Bullets 1–6 (Gray)">
  <p:cSld name="CUSTOM_2_7_1_3_1_1_3_3">
    <p:spTree>
      <p:nvGrpSpPr>
        <p:cNvPr id="736" name="Shape 736"/>
        <p:cNvGrpSpPr/>
        <p:nvPr/>
      </p:nvGrpSpPr>
      <p:grpSpPr>
        <a:xfrm>
          <a:off x="0" y="0"/>
          <a:ext cx="0" cy="0"/>
          <a:chOff x="0" y="0"/>
          <a:chExt cx="0" cy="0"/>
        </a:xfrm>
      </p:grpSpPr>
      <p:sp>
        <p:nvSpPr>
          <p:cNvPr id="737" name="Google Shape;737;p43"/>
          <p:cNvSpPr/>
          <p:nvPr/>
        </p:nvSpPr>
        <p:spPr>
          <a:xfrm>
            <a:off x="3042607" y="33008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38" name="Google Shape;738;p43"/>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39" name="Google Shape;739;p43"/>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740" name="Google Shape;740;p43"/>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741" name="Google Shape;741;p43"/>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742" name="Google Shape;742;p43"/>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743" name="Google Shape;743;p43"/>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44" name="Google Shape;744;p43"/>
          <p:cNvSpPr txBox="1"/>
          <p:nvPr>
            <p:ph idx="3" type="subTitle"/>
          </p:nvPr>
        </p:nvSpPr>
        <p:spPr>
          <a:xfrm>
            <a:off x="-32392" y="33990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45" name="Google Shape;745;p43"/>
          <p:cNvSpPr/>
          <p:nvPr/>
        </p:nvSpPr>
        <p:spPr>
          <a:xfrm>
            <a:off x="3042807" y="4877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46" name="Google Shape;746;p43"/>
          <p:cNvSpPr/>
          <p:nvPr/>
        </p:nvSpPr>
        <p:spPr>
          <a:xfrm>
            <a:off x="3042807" y="64532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47" name="Google Shape;747;p43"/>
          <p:cNvSpPr/>
          <p:nvPr/>
        </p:nvSpPr>
        <p:spPr>
          <a:xfrm>
            <a:off x="3042807" y="80294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48" name="Google Shape;748;p43"/>
          <p:cNvSpPr/>
          <p:nvPr/>
        </p:nvSpPr>
        <p:spPr>
          <a:xfrm>
            <a:off x="3042607" y="9605733"/>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49" name="Google Shape;749;p43"/>
          <p:cNvSpPr/>
          <p:nvPr/>
        </p:nvSpPr>
        <p:spPr>
          <a:xfrm>
            <a:off x="3042807" y="11182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50" name="Google Shape;750;p43"/>
          <p:cNvSpPr txBox="1"/>
          <p:nvPr>
            <p:ph idx="4" type="subTitle"/>
          </p:nvPr>
        </p:nvSpPr>
        <p:spPr>
          <a:xfrm>
            <a:off x="-32258" y="49302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51" name="Google Shape;751;p43"/>
          <p:cNvSpPr txBox="1"/>
          <p:nvPr>
            <p:ph idx="5" type="subTitle"/>
          </p:nvPr>
        </p:nvSpPr>
        <p:spPr>
          <a:xfrm>
            <a:off x="-32525" y="65064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52" name="Google Shape;752;p43"/>
          <p:cNvSpPr txBox="1"/>
          <p:nvPr>
            <p:ph idx="6" type="subTitle"/>
          </p:nvPr>
        </p:nvSpPr>
        <p:spPr>
          <a:xfrm>
            <a:off x="-32658" y="80827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53" name="Google Shape;753;p43"/>
          <p:cNvSpPr txBox="1"/>
          <p:nvPr>
            <p:ph idx="7" type="subTitle"/>
          </p:nvPr>
        </p:nvSpPr>
        <p:spPr>
          <a:xfrm>
            <a:off x="-32325" y="96589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54" name="Google Shape;754;p43"/>
          <p:cNvSpPr txBox="1"/>
          <p:nvPr>
            <p:ph idx="8" type="subTitle"/>
          </p:nvPr>
        </p:nvSpPr>
        <p:spPr>
          <a:xfrm>
            <a:off x="-32325" y="112963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755" name="Google Shape;755;p43"/>
          <p:cNvPicPr preferRelativeResize="0"/>
          <p:nvPr/>
        </p:nvPicPr>
        <p:blipFill rotWithShape="1">
          <a:blip r:embed="rId2">
            <a:alphaModFix/>
          </a:blip>
          <a:srcRect b="1765" l="0" r="0" t="1774"/>
          <a:stretch/>
        </p:blipFill>
        <p:spPr>
          <a:xfrm>
            <a:off x="1145750" y="3364992"/>
            <a:ext cx="1540411" cy="1190400"/>
          </a:xfrm>
          <a:prstGeom prst="rect">
            <a:avLst/>
          </a:prstGeom>
          <a:noFill/>
          <a:ln>
            <a:noFill/>
          </a:ln>
        </p:spPr>
      </p:pic>
      <p:pic>
        <p:nvPicPr>
          <p:cNvPr id="756" name="Google Shape;756;p43"/>
          <p:cNvPicPr preferRelativeResize="0"/>
          <p:nvPr/>
        </p:nvPicPr>
        <p:blipFill rotWithShape="1">
          <a:blip r:embed="rId3">
            <a:alphaModFix/>
          </a:blip>
          <a:srcRect b="1765" l="0" r="0" t="1774"/>
          <a:stretch/>
        </p:blipFill>
        <p:spPr>
          <a:xfrm>
            <a:off x="1145750" y="4930259"/>
            <a:ext cx="1540411" cy="1190400"/>
          </a:xfrm>
          <a:prstGeom prst="rect">
            <a:avLst/>
          </a:prstGeom>
          <a:noFill/>
          <a:ln>
            <a:noFill/>
          </a:ln>
        </p:spPr>
      </p:pic>
      <p:pic>
        <p:nvPicPr>
          <p:cNvPr id="757" name="Google Shape;757;p43"/>
          <p:cNvPicPr preferRelativeResize="0"/>
          <p:nvPr/>
        </p:nvPicPr>
        <p:blipFill rotWithShape="1">
          <a:blip r:embed="rId4">
            <a:alphaModFix/>
          </a:blip>
          <a:srcRect b="1765" l="0" r="0" t="1774"/>
          <a:stretch/>
        </p:blipFill>
        <p:spPr>
          <a:xfrm>
            <a:off x="1145750" y="6506459"/>
            <a:ext cx="1540411" cy="1190400"/>
          </a:xfrm>
          <a:prstGeom prst="rect">
            <a:avLst/>
          </a:prstGeom>
          <a:noFill/>
          <a:ln>
            <a:noFill/>
          </a:ln>
        </p:spPr>
      </p:pic>
      <p:pic>
        <p:nvPicPr>
          <p:cNvPr id="758" name="Google Shape;758;p43"/>
          <p:cNvPicPr preferRelativeResize="0"/>
          <p:nvPr/>
        </p:nvPicPr>
        <p:blipFill rotWithShape="1">
          <a:blip r:embed="rId5">
            <a:alphaModFix/>
          </a:blip>
          <a:srcRect b="1765" l="0" r="0" t="1774"/>
          <a:stretch/>
        </p:blipFill>
        <p:spPr>
          <a:xfrm>
            <a:off x="1145750" y="8109292"/>
            <a:ext cx="1540411" cy="1190400"/>
          </a:xfrm>
          <a:prstGeom prst="rect">
            <a:avLst/>
          </a:prstGeom>
          <a:noFill/>
          <a:ln>
            <a:noFill/>
          </a:ln>
        </p:spPr>
      </p:pic>
      <p:pic>
        <p:nvPicPr>
          <p:cNvPr id="759" name="Google Shape;759;p43"/>
          <p:cNvPicPr preferRelativeResize="0"/>
          <p:nvPr/>
        </p:nvPicPr>
        <p:blipFill rotWithShape="1">
          <a:blip r:embed="rId6">
            <a:alphaModFix/>
          </a:blip>
          <a:srcRect b="1765" l="0" r="0" t="1774"/>
          <a:stretch/>
        </p:blipFill>
        <p:spPr>
          <a:xfrm>
            <a:off x="1145750" y="9658992"/>
            <a:ext cx="1540411" cy="1190400"/>
          </a:xfrm>
          <a:prstGeom prst="rect">
            <a:avLst/>
          </a:prstGeom>
          <a:noFill/>
          <a:ln>
            <a:noFill/>
          </a:ln>
        </p:spPr>
      </p:pic>
      <p:pic>
        <p:nvPicPr>
          <p:cNvPr id="760" name="Google Shape;760;p43"/>
          <p:cNvPicPr preferRelativeResize="0"/>
          <p:nvPr/>
        </p:nvPicPr>
        <p:blipFill rotWithShape="1">
          <a:blip r:embed="rId7">
            <a:alphaModFix/>
          </a:blip>
          <a:srcRect b="1765" l="0" r="0" t="1774"/>
          <a:stretch/>
        </p:blipFill>
        <p:spPr>
          <a:xfrm>
            <a:off x="1145750" y="11208725"/>
            <a:ext cx="1540411" cy="1190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0. Bullets 1–6 (Blue)">
  <p:cSld name="CUSTOM_2_7_1_3_1_1_3_2_1">
    <p:spTree>
      <p:nvGrpSpPr>
        <p:cNvPr id="761" name="Shape 761"/>
        <p:cNvGrpSpPr/>
        <p:nvPr/>
      </p:nvGrpSpPr>
      <p:grpSpPr>
        <a:xfrm>
          <a:off x="0" y="0"/>
          <a:ext cx="0" cy="0"/>
          <a:chOff x="0" y="0"/>
          <a:chExt cx="0" cy="0"/>
        </a:xfrm>
      </p:grpSpPr>
      <p:sp>
        <p:nvSpPr>
          <p:cNvPr id="762" name="Google Shape;762;p44"/>
          <p:cNvSpPr/>
          <p:nvPr/>
        </p:nvSpPr>
        <p:spPr>
          <a:xfrm>
            <a:off x="3042607" y="33008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63" name="Google Shape;763;p44"/>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64" name="Google Shape;764;p44"/>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765" name="Google Shape;765;p44"/>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766" name="Google Shape;766;p44"/>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767" name="Google Shape;767;p44"/>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768" name="Google Shape;768;p44"/>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69" name="Google Shape;769;p44"/>
          <p:cNvSpPr txBox="1"/>
          <p:nvPr>
            <p:ph idx="3" type="subTitle"/>
          </p:nvPr>
        </p:nvSpPr>
        <p:spPr>
          <a:xfrm>
            <a:off x="-32392" y="33990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70" name="Google Shape;770;p44"/>
          <p:cNvSpPr/>
          <p:nvPr/>
        </p:nvSpPr>
        <p:spPr>
          <a:xfrm>
            <a:off x="3042807" y="4877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71" name="Google Shape;771;p44"/>
          <p:cNvSpPr/>
          <p:nvPr/>
        </p:nvSpPr>
        <p:spPr>
          <a:xfrm>
            <a:off x="3042807" y="64532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72" name="Google Shape;772;p44"/>
          <p:cNvSpPr/>
          <p:nvPr/>
        </p:nvSpPr>
        <p:spPr>
          <a:xfrm>
            <a:off x="3042807" y="80294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73" name="Google Shape;773;p44"/>
          <p:cNvSpPr/>
          <p:nvPr/>
        </p:nvSpPr>
        <p:spPr>
          <a:xfrm>
            <a:off x="3042607" y="9605733"/>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74" name="Google Shape;774;p44"/>
          <p:cNvSpPr/>
          <p:nvPr/>
        </p:nvSpPr>
        <p:spPr>
          <a:xfrm>
            <a:off x="3042807" y="11182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75" name="Google Shape;775;p44"/>
          <p:cNvSpPr txBox="1"/>
          <p:nvPr>
            <p:ph idx="4" type="subTitle"/>
          </p:nvPr>
        </p:nvSpPr>
        <p:spPr>
          <a:xfrm>
            <a:off x="-32258" y="49302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76" name="Google Shape;776;p44"/>
          <p:cNvSpPr txBox="1"/>
          <p:nvPr>
            <p:ph idx="5" type="subTitle"/>
          </p:nvPr>
        </p:nvSpPr>
        <p:spPr>
          <a:xfrm>
            <a:off x="-32525" y="65064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77" name="Google Shape;777;p44"/>
          <p:cNvSpPr txBox="1"/>
          <p:nvPr>
            <p:ph idx="6" type="subTitle"/>
          </p:nvPr>
        </p:nvSpPr>
        <p:spPr>
          <a:xfrm>
            <a:off x="-32658" y="80827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78" name="Google Shape;778;p44"/>
          <p:cNvSpPr txBox="1"/>
          <p:nvPr>
            <p:ph idx="7" type="subTitle"/>
          </p:nvPr>
        </p:nvSpPr>
        <p:spPr>
          <a:xfrm>
            <a:off x="-32325" y="96589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79" name="Google Shape;779;p44"/>
          <p:cNvSpPr txBox="1"/>
          <p:nvPr>
            <p:ph idx="8" type="subTitle"/>
          </p:nvPr>
        </p:nvSpPr>
        <p:spPr>
          <a:xfrm>
            <a:off x="-32325" y="112963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780" name="Google Shape;780;p44"/>
          <p:cNvPicPr preferRelativeResize="0"/>
          <p:nvPr/>
        </p:nvPicPr>
        <p:blipFill rotWithShape="1">
          <a:blip r:embed="rId2">
            <a:alphaModFix/>
          </a:blip>
          <a:srcRect b="475" l="0" r="0" t="465"/>
          <a:stretch/>
        </p:blipFill>
        <p:spPr>
          <a:xfrm>
            <a:off x="1145750" y="3364992"/>
            <a:ext cx="1540411" cy="1190090"/>
          </a:xfrm>
          <a:prstGeom prst="rect">
            <a:avLst/>
          </a:prstGeom>
          <a:noFill/>
          <a:ln>
            <a:noFill/>
          </a:ln>
        </p:spPr>
      </p:pic>
      <p:pic>
        <p:nvPicPr>
          <p:cNvPr id="781" name="Google Shape;781;p44"/>
          <p:cNvPicPr preferRelativeResize="0"/>
          <p:nvPr/>
        </p:nvPicPr>
        <p:blipFill rotWithShape="1">
          <a:blip r:embed="rId3">
            <a:alphaModFix/>
          </a:blip>
          <a:srcRect b="475" l="0" r="0" t="465"/>
          <a:stretch/>
        </p:blipFill>
        <p:spPr>
          <a:xfrm>
            <a:off x="1145750" y="4930259"/>
            <a:ext cx="1540411" cy="1190090"/>
          </a:xfrm>
          <a:prstGeom prst="rect">
            <a:avLst/>
          </a:prstGeom>
          <a:noFill/>
          <a:ln>
            <a:noFill/>
          </a:ln>
        </p:spPr>
      </p:pic>
      <p:pic>
        <p:nvPicPr>
          <p:cNvPr id="782" name="Google Shape;782;p44"/>
          <p:cNvPicPr preferRelativeResize="0"/>
          <p:nvPr/>
        </p:nvPicPr>
        <p:blipFill rotWithShape="1">
          <a:blip r:embed="rId4">
            <a:alphaModFix/>
          </a:blip>
          <a:srcRect b="475" l="0" r="0" t="465"/>
          <a:stretch/>
        </p:blipFill>
        <p:spPr>
          <a:xfrm>
            <a:off x="1145750" y="6506459"/>
            <a:ext cx="1540411" cy="1190090"/>
          </a:xfrm>
          <a:prstGeom prst="rect">
            <a:avLst/>
          </a:prstGeom>
          <a:noFill/>
          <a:ln>
            <a:noFill/>
          </a:ln>
        </p:spPr>
      </p:pic>
      <p:pic>
        <p:nvPicPr>
          <p:cNvPr id="783" name="Google Shape;783;p44"/>
          <p:cNvPicPr preferRelativeResize="0"/>
          <p:nvPr/>
        </p:nvPicPr>
        <p:blipFill rotWithShape="1">
          <a:blip r:embed="rId5">
            <a:alphaModFix/>
          </a:blip>
          <a:srcRect b="475" l="0" r="0" t="465"/>
          <a:stretch/>
        </p:blipFill>
        <p:spPr>
          <a:xfrm>
            <a:off x="1145750" y="8109292"/>
            <a:ext cx="1540411" cy="1190090"/>
          </a:xfrm>
          <a:prstGeom prst="rect">
            <a:avLst/>
          </a:prstGeom>
          <a:noFill/>
          <a:ln>
            <a:noFill/>
          </a:ln>
        </p:spPr>
      </p:pic>
      <p:pic>
        <p:nvPicPr>
          <p:cNvPr id="784" name="Google Shape;784;p44"/>
          <p:cNvPicPr preferRelativeResize="0"/>
          <p:nvPr/>
        </p:nvPicPr>
        <p:blipFill rotWithShape="1">
          <a:blip r:embed="rId6">
            <a:alphaModFix/>
          </a:blip>
          <a:srcRect b="475" l="0" r="0" t="465"/>
          <a:stretch/>
        </p:blipFill>
        <p:spPr>
          <a:xfrm>
            <a:off x="1145750" y="9658992"/>
            <a:ext cx="1540411" cy="1190090"/>
          </a:xfrm>
          <a:prstGeom prst="rect">
            <a:avLst/>
          </a:prstGeom>
          <a:noFill/>
          <a:ln>
            <a:noFill/>
          </a:ln>
        </p:spPr>
      </p:pic>
      <p:pic>
        <p:nvPicPr>
          <p:cNvPr id="785" name="Google Shape;785;p44"/>
          <p:cNvPicPr preferRelativeResize="0"/>
          <p:nvPr/>
        </p:nvPicPr>
        <p:blipFill rotWithShape="1">
          <a:blip r:embed="rId7">
            <a:alphaModFix/>
          </a:blip>
          <a:srcRect b="475" l="0" r="0" t="465"/>
          <a:stretch/>
        </p:blipFill>
        <p:spPr>
          <a:xfrm>
            <a:off x="1145750" y="11208725"/>
            <a:ext cx="1540411" cy="119009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1. Bullets 1–7 (Green)">
  <p:cSld name="CUSTOM_2_7_1_3_1_1_1_2">
    <p:spTree>
      <p:nvGrpSpPr>
        <p:cNvPr id="786" name="Shape 786"/>
        <p:cNvGrpSpPr/>
        <p:nvPr/>
      </p:nvGrpSpPr>
      <p:grpSpPr>
        <a:xfrm>
          <a:off x="0" y="0"/>
          <a:ext cx="0" cy="0"/>
          <a:chOff x="0" y="0"/>
          <a:chExt cx="0" cy="0"/>
        </a:xfrm>
      </p:grpSpPr>
      <p:sp>
        <p:nvSpPr>
          <p:cNvPr id="787" name="Google Shape;787;p45"/>
          <p:cNvSpPr/>
          <p:nvPr/>
        </p:nvSpPr>
        <p:spPr>
          <a:xfrm>
            <a:off x="2786008" y="30976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88" name="Google Shape;788;p45"/>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89" name="Google Shape;789;p45"/>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790" name="Google Shape;790;p45"/>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791" name="Google Shape;791;p45"/>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792" name="Google Shape;792;p45"/>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793" name="Google Shape;793;p45"/>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94" name="Google Shape;794;p45"/>
          <p:cNvSpPr txBox="1"/>
          <p:nvPr>
            <p:ph idx="3" type="subTitle"/>
          </p:nvPr>
        </p:nvSpPr>
        <p:spPr>
          <a:xfrm>
            <a:off x="0" y="31342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95" name="Google Shape;795;p45"/>
          <p:cNvSpPr/>
          <p:nvPr/>
        </p:nvSpPr>
        <p:spPr>
          <a:xfrm>
            <a:off x="2786474" y="44913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96" name="Google Shape;796;p45"/>
          <p:cNvSpPr txBox="1"/>
          <p:nvPr>
            <p:ph idx="4" type="subTitle"/>
          </p:nvPr>
        </p:nvSpPr>
        <p:spPr>
          <a:xfrm>
            <a:off x="666" y="4527867"/>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97" name="Google Shape;797;p45"/>
          <p:cNvSpPr/>
          <p:nvPr/>
        </p:nvSpPr>
        <p:spPr>
          <a:xfrm>
            <a:off x="2786141" y="5886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98" name="Google Shape;798;p45"/>
          <p:cNvSpPr txBox="1"/>
          <p:nvPr>
            <p:ph idx="5" type="subTitle"/>
          </p:nvPr>
        </p:nvSpPr>
        <p:spPr>
          <a:xfrm>
            <a:off x="0" y="5922933"/>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99" name="Google Shape;799;p45"/>
          <p:cNvSpPr/>
          <p:nvPr/>
        </p:nvSpPr>
        <p:spPr>
          <a:xfrm>
            <a:off x="2786141" y="72800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00" name="Google Shape;800;p45"/>
          <p:cNvSpPr txBox="1"/>
          <p:nvPr>
            <p:ph idx="6" type="subTitle"/>
          </p:nvPr>
        </p:nvSpPr>
        <p:spPr>
          <a:xfrm>
            <a:off x="-666" y="73166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01" name="Google Shape;801;p45"/>
          <p:cNvSpPr/>
          <p:nvPr/>
        </p:nvSpPr>
        <p:spPr>
          <a:xfrm>
            <a:off x="2786208" y="86737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02" name="Google Shape;802;p45"/>
          <p:cNvSpPr txBox="1"/>
          <p:nvPr>
            <p:ph idx="7" type="subTitle"/>
          </p:nvPr>
        </p:nvSpPr>
        <p:spPr>
          <a:xfrm>
            <a:off x="0" y="87102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03" name="Google Shape;803;p45"/>
          <p:cNvSpPr/>
          <p:nvPr/>
        </p:nvSpPr>
        <p:spPr>
          <a:xfrm>
            <a:off x="2786208" y="10067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04" name="Google Shape;804;p45"/>
          <p:cNvSpPr txBox="1"/>
          <p:nvPr>
            <p:ph idx="8" type="subTitle"/>
          </p:nvPr>
        </p:nvSpPr>
        <p:spPr>
          <a:xfrm>
            <a:off x="-133" y="10103933"/>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05" name="Google Shape;805;p45"/>
          <p:cNvSpPr/>
          <p:nvPr/>
        </p:nvSpPr>
        <p:spPr>
          <a:xfrm>
            <a:off x="2786208" y="115291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06" name="Google Shape;806;p45"/>
          <p:cNvSpPr txBox="1"/>
          <p:nvPr>
            <p:ph idx="9" type="subTitle"/>
          </p:nvPr>
        </p:nvSpPr>
        <p:spPr>
          <a:xfrm>
            <a:off x="67" y="115656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807" name="Google Shape;807;p45"/>
          <p:cNvPicPr preferRelativeResize="0"/>
          <p:nvPr/>
        </p:nvPicPr>
        <p:blipFill rotWithShape="1">
          <a:blip r:embed="rId2">
            <a:alphaModFix/>
          </a:blip>
          <a:srcRect b="1830" l="0" r="0" t="1830"/>
          <a:stretch/>
        </p:blipFill>
        <p:spPr>
          <a:xfrm>
            <a:off x="1145750" y="3124233"/>
            <a:ext cx="1389525" cy="1056315"/>
          </a:xfrm>
          <a:prstGeom prst="rect">
            <a:avLst/>
          </a:prstGeom>
          <a:noFill/>
          <a:ln>
            <a:noFill/>
          </a:ln>
        </p:spPr>
      </p:pic>
      <p:pic>
        <p:nvPicPr>
          <p:cNvPr id="808" name="Google Shape;808;p45"/>
          <p:cNvPicPr preferRelativeResize="0"/>
          <p:nvPr/>
        </p:nvPicPr>
        <p:blipFill rotWithShape="1">
          <a:blip r:embed="rId3">
            <a:alphaModFix/>
          </a:blip>
          <a:srcRect b="1037" l="0" r="0" t="1047"/>
          <a:stretch/>
        </p:blipFill>
        <p:spPr>
          <a:xfrm>
            <a:off x="1145750" y="4559067"/>
            <a:ext cx="1389526" cy="1056315"/>
          </a:xfrm>
          <a:prstGeom prst="rect">
            <a:avLst/>
          </a:prstGeom>
          <a:noFill/>
          <a:ln>
            <a:noFill/>
          </a:ln>
        </p:spPr>
      </p:pic>
      <p:pic>
        <p:nvPicPr>
          <p:cNvPr id="809" name="Google Shape;809;p45"/>
          <p:cNvPicPr preferRelativeResize="0"/>
          <p:nvPr/>
        </p:nvPicPr>
        <p:blipFill rotWithShape="1">
          <a:blip r:embed="rId2">
            <a:alphaModFix/>
          </a:blip>
          <a:srcRect b="1830" l="0" r="0" t="1830"/>
          <a:stretch/>
        </p:blipFill>
        <p:spPr>
          <a:xfrm>
            <a:off x="1145750" y="5881600"/>
            <a:ext cx="1389525" cy="1056315"/>
          </a:xfrm>
          <a:prstGeom prst="rect">
            <a:avLst/>
          </a:prstGeom>
          <a:noFill/>
          <a:ln>
            <a:noFill/>
          </a:ln>
        </p:spPr>
      </p:pic>
      <p:pic>
        <p:nvPicPr>
          <p:cNvPr id="810" name="Google Shape;810;p45"/>
          <p:cNvPicPr preferRelativeResize="0"/>
          <p:nvPr/>
        </p:nvPicPr>
        <p:blipFill rotWithShape="1">
          <a:blip r:embed="rId4">
            <a:alphaModFix/>
          </a:blip>
          <a:srcRect b="1037" l="0" r="0" t="1047"/>
          <a:stretch/>
        </p:blipFill>
        <p:spPr>
          <a:xfrm>
            <a:off x="1145750" y="7347100"/>
            <a:ext cx="1389526" cy="1056315"/>
          </a:xfrm>
          <a:prstGeom prst="rect">
            <a:avLst/>
          </a:prstGeom>
          <a:noFill/>
          <a:ln>
            <a:noFill/>
          </a:ln>
        </p:spPr>
      </p:pic>
      <p:pic>
        <p:nvPicPr>
          <p:cNvPr id="811" name="Google Shape;811;p45"/>
          <p:cNvPicPr preferRelativeResize="0"/>
          <p:nvPr/>
        </p:nvPicPr>
        <p:blipFill rotWithShape="1">
          <a:blip r:embed="rId2">
            <a:alphaModFix/>
          </a:blip>
          <a:srcRect b="1830" l="0" r="0" t="1830"/>
          <a:stretch/>
        </p:blipFill>
        <p:spPr>
          <a:xfrm>
            <a:off x="1145750" y="8740767"/>
            <a:ext cx="1389525" cy="1056315"/>
          </a:xfrm>
          <a:prstGeom prst="rect">
            <a:avLst/>
          </a:prstGeom>
          <a:noFill/>
          <a:ln>
            <a:noFill/>
          </a:ln>
        </p:spPr>
      </p:pic>
      <p:pic>
        <p:nvPicPr>
          <p:cNvPr id="812" name="Google Shape;812;p45"/>
          <p:cNvPicPr preferRelativeResize="0"/>
          <p:nvPr/>
        </p:nvPicPr>
        <p:blipFill rotWithShape="1">
          <a:blip r:embed="rId5">
            <a:alphaModFix/>
          </a:blip>
          <a:srcRect b="1390" l="0" r="0" t="1380"/>
          <a:stretch/>
        </p:blipFill>
        <p:spPr>
          <a:xfrm>
            <a:off x="1145750" y="10119360"/>
            <a:ext cx="1388917" cy="1048513"/>
          </a:xfrm>
          <a:prstGeom prst="rect">
            <a:avLst/>
          </a:prstGeom>
          <a:noFill/>
          <a:ln>
            <a:noFill/>
          </a:ln>
        </p:spPr>
      </p:pic>
      <p:pic>
        <p:nvPicPr>
          <p:cNvPr id="813" name="Google Shape;813;p45"/>
          <p:cNvPicPr preferRelativeResize="0"/>
          <p:nvPr/>
        </p:nvPicPr>
        <p:blipFill rotWithShape="1">
          <a:blip r:embed="rId2">
            <a:alphaModFix/>
          </a:blip>
          <a:srcRect b="1830" l="0" r="0" t="1830"/>
          <a:stretch/>
        </p:blipFill>
        <p:spPr>
          <a:xfrm>
            <a:off x="1145750" y="11582400"/>
            <a:ext cx="1388916" cy="1048512"/>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2. Bullets 1–7 (Yellow/Green)">
  <p:cSld name="CUSTOM_2_7_1_3_1_1_1_2_1">
    <p:spTree>
      <p:nvGrpSpPr>
        <p:cNvPr id="814" name="Shape 814"/>
        <p:cNvGrpSpPr/>
        <p:nvPr/>
      </p:nvGrpSpPr>
      <p:grpSpPr>
        <a:xfrm>
          <a:off x="0" y="0"/>
          <a:ext cx="0" cy="0"/>
          <a:chOff x="0" y="0"/>
          <a:chExt cx="0" cy="0"/>
        </a:xfrm>
      </p:grpSpPr>
      <p:sp>
        <p:nvSpPr>
          <p:cNvPr id="815" name="Google Shape;815;p46"/>
          <p:cNvSpPr/>
          <p:nvPr/>
        </p:nvSpPr>
        <p:spPr>
          <a:xfrm>
            <a:off x="2786008" y="30976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16" name="Google Shape;816;p46"/>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17" name="Google Shape;817;p46"/>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818" name="Google Shape;818;p46"/>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819" name="Google Shape;819;p46"/>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820" name="Google Shape;820;p46"/>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821" name="Google Shape;821;p46"/>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22" name="Google Shape;822;p46"/>
          <p:cNvSpPr txBox="1"/>
          <p:nvPr>
            <p:ph idx="3" type="subTitle"/>
          </p:nvPr>
        </p:nvSpPr>
        <p:spPr>
          <a:xfrm>
            <a:off x="0" y="31342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23" name="Google Shape;823;p46"/>
          <p:cNvSpPr/>
          <p:nvPr/>
        </p:nvSpPr>
        <p:spPr>
          <a:xfrm>
            <a:off x="2786474" y="44913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24" name="Google Shape;824;p46"/>
          <p:cNvSpPr txBox="1"/>
          <p:nvPr>
            <p:ph idx="4" type="subTitle"/>
          </p:nvPr>
        </p:nvSpPr>
        <p:spPr>
          <a:xfrm>
            <a:off x="666" y="4527867"/>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25" name="Google Shape;825;p46"/>
          <p:cNvSpPr/>
          <p:nvPr/>
        </p:nvSpPr>
        <p:spPr>
          <a:xfrm>
            <a:off x="2786141" y="5886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26" name="Google Shape;826;p46"/>
          <p:cNvSpPr txBox="1"/>
          <p:nvPr>
            <p:ph idx="5" type="subTitle"/>
          </p:nvPr>
        </p:nvSpPr>
        <p:spPr>
          <a:xfrm>
            <a:off x="0" y="5922933"/>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27" name="Google Shape;827;p46"/>
          <p:cNvSpPr/>
          <p:nvPr/>
        </p:nvSpPr>
        <p:spPr>
          <a:xfrm>
            <a:off x="2786141" y="72800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28" name="Google Shape;828;p46"/>
          <p:cNvSpPr txBox="1"/>
          <p:nvPr>
            <p:ph idx="6" type="subTitle"/>
          </p:nvPr>
        </p:nvSpPr>
        <p:spPr>
          <a:xfrm>
            <a:off x="-666" y="73166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29" name="Google Shape;829;p46"/>
          <p:cNvSpPr/>
          <p:nvPr/>
        </p:nvSpPr>
        <p:spPr>
          <a:xfrm>
            <a:off x="2786208" y="86737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30" name="Google Shape;830;p46"/>
          <p:cNvSpPr txBox="1"/>
          <p:nvPr>
            <p:ph idx="7" type="subTitle"/>
          </p:nvPr>
        </p:nvSpPr>
        <p:spPr>
          <a:xfrm>
            <a:off x="0" y="87102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31" name="Google Shape;831;p46"/>
          <p:cNvSpPr/>
          <p:nvPr/>
        </p:nvSpPr>
        <p:spPr>
          <a:xfrm>
            <a:off x="2786208" y="10067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32" name="Google Shape;832;p46"/>
          <p:cNvSpPr txBox="1"/>
          <p:nvPr>
            <p:ph idx="8" type="subTitle"/>
          </p:nvPr>
        </p:nvSpPr>
        <p:spPr>
          <a:xfrm>
            <a:off x="-133" y="10103933"/>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33" name="Google Shape;833;p46"/>
          <p:cNvSpPr/>
          <p:nvPr/>
        </p:nvSpPr>
        <p:spPr>
          <a:xfrm>
            <a:off x="2786208" y="115291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34" name="Google Shape;834;p46"/>
          <p:cNvSpPr txBox="1"/>
          <p:nvPr>
            <p:ph idx="9" type="subTitle"/>
          </p:nvPr>
        </p:nvSpPr>
        <p:spPr>
          <a:xfrm>
            <a:off x="67" y="115656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835" name="Google Shape;835;p46"/>
          <p:cNvPicPr preferRelativeResize="0"/>
          <p:nvPr/>
        </p:nvPicPr>
        <p:blipFill rotWithShape="1">
          <a:blip r:embed="rId2">
            <a:alphaModFix/>
          </a:blip>
          <a:srcRect b="1830" l="0" r="0" t="1830"/>
          <a:stretch/>
        </p:blipFill>
        <p:spPr>
          <a:xfrm>
            <a:off x="1145750" y="3124233"/>
            <a:ext cx="1389525" cy="1056315"/>
          </a:xfrm>
          <a:prstGeom prst="rect">
            <a:avLst/>
          </a:prstGeom>
          <a:noFill/>
          <a:ln>
            <a:noFill/>
          </a:ln>
        </p:spPr>
      </p:pic>
      <p:pic>
        <p:nvPicPr>
          <p:cNvPr id="836" name="Google Shape;836;p46"/>
          <p:cNvPicPr preferRelativeResize="0"/>
          <p:nvPr/>
        </p:nvPicPr>
        <p:blipFill rotWithShape="1">
          <a:blip r:embed="rId2">
            <a:alphaModFix/>
          </a:blip>
          <a:srcRect b="1830" l="0" r="0" t="1830"/>
          <a:stretch/>
        </p:blipFill>
        <p:spPr>
          <a:xfrm>
            <a:off x="1145750" y="4559067"/>
            <a:ext cx="1389525" cy="1056315"/>
          </a:xfrm>
          <a:prstGeom prst="rect">
            <a:avLst/>
          </a:prstGeom>
          <a:noFill/>
          <a:ln>
            <a:noFill/>
          </a:ln>
        </p:spPr>
      </p:pic>
      <p:pic>
        <p:nvPicPr>
          <p:cNvPr id="837" name="Google Shape;837;p46"/>
          <p:cNvPicPr preferRelativeResize="0"/>
          <p:nvPr/>
        </p:nvPicPr>
        <p:blipFill rotWithShape="1">
          <a:blip r:embed="rId2">
            <a:alphaModFix/>
          </a:blip>
          <a:srcRect b="1830" l="0" r="0" t="1830"/>
          <a:stretch/>
        </p:blipFill>
        <p:spPr>
          <a:xfrm>
            <a:off x="1145750" y="5881600"/>
            <a:ext cx="1389525" cy="1056315"/>
          </a:xfrm>
          <a:prstGeom prst="rect">
            <a:avLst/>
          </a:prstGeom>
          <a:noFill/>
          <a:ln>
            <a:noFill/>
          </a:ln>
        </p:spPr>
      </p:pic>
      <p:pic>
        <p:nvPicPr>
          <p:cNvPr id="838" name="Google Shape;838;p46"/>
          <p:cNvPicPr preferRelativeResize="0"/>
          <p:nvPr/>
        </p:nvPicPr>
        <p:blipFill rotWithShape="1">
          <a:blip r:embed="rId2">
            <a:alphaModFix/>
          </a:blip>
          <a:srcRect b="1830" l="0" r="0" t="1830"/>
          <a:stretch/>
        </p:blipFill>
        <p:spPr>
          <a:xfrm>
            <a:off x="1145750" y="7347100"/>
            <a:ext cx="1389525" cy="1056315"/>
          </a:xfrm>
          <a:prstGeom prst="rect">
            <a:avLst/>
          </a:prstGeom>
          <a:noFill/>
          <a:ln>
            <a:noFill/>
          </a:ln>
        </p:spPr>
      </p:pic>
      <p:pic>
        <p:nvPicPr>
          <p:cNvPr id="839" name="Google Shape;839;p46"/>
          <p:cNvPicPr preferRelativeResize="0"/>
          <p:nvPr/>
        </p:nvPicPr>
        <p:blipFill rotWithShape="1">
          <a:blip r:embed="rId2">
            <a:alphaModFix/>
          </a:blip>
          <a:srcRect b="1830" l="0" r="0" t="1830"/>
          <a:stretch/>
        </p:blipFill>
        <p:spPr>
          <a:xfrm>
            <a:off x="1145750" y="8740767"/>
            <a:ext cx="1389525" cy="1056315"/>
          </a:xfrm>
          <a:prstGeom prst="rect">
            <a:avLst/>
          </a:prstGeom>
          <a:noFill/>
          <a:ln>
            <a:noFill/>
          </a:ln>
        </p:spPr>
      </p:pic>
      <p:pic>
        <p:nvPicPr>
          <p:cNvPr id="840" name="Google Shape;840;p46"/>
          <p:cNvPicPr preferRelativeResize="0"/>
          <p:nvPr/>
        </p:nvPicPr>
        <p:blipFill rotWithShape="1">
          <a:blip r:embed="rId2">
            <a:alphaModFix/>
          </a:blip>
          <a:srcRect b="1830" l="0" r="0" t="1830"/>
          <a:stretch/>
        </p:blipFill>
        <p:spPr>
          <a:xfrm>
            <a:off x="1145750" y="10119360"/>
            <a:ext cx="1388916" cy="1048512"/>
          </a:xfrm>
          <a:prstGeom prst="rect">
            <a:avLst/>
          </a:prstGeom>
          <a:noFill/>
          <a:ln>
            <a:noFill/>
          </a:ln>
        </p:spPr>
      </p:pic>
      <p:pic>
        <p:nvPicPr>
          <p:cNvPr id="841" name="Google Shape;841;p46"/>
          <p:cNvPicPr preferRelativeResize="0"/>
          <p:nvPr/>
        </p:nvPicPr>
        <p:blipFill rotWithShape="1">
          <a:blip r:embed="rId2">
            <a:alphaModFix/>
          </a:blip>
          <a:srcRect b="1830" l="0" r="0" t="1830"/>
          <a:stretch/>
        </p:blipFill>
        <p:spPr>
          <a:xfrm>
            <a:off x="1145750" y="11582400"/>
            <a:ext cx="1388916" cy="1048512"/>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3. Bullets 1–7 (Gray)">
  <p:cSld name="CUSTOM_2_7_1_3_1_1_1_2_1_1">
    <p:spTree>
      <p:nvGrpSpPr>
        <p:cNvPr id="842" name="Shape 842"/>
        <p:cNvGrpSpPr/>
        <p:nvPr/>
      </p:nvGrpSpPr>
      <p:grpSpPr>
        <a:xfrm>
          <a:off x="0" y="0"/>
          <a:ext cx="0" cy="0"/>
          <a:chOff x="0" y="0"/>
          <a:chExt cx="0" cy="0"/>
        </a:xfrm>
      </p:grpSpPr>
      <p:sp>
        <p:nvSpPr>
          <p:cNvPr id="843" name="Google Shape;843;p47"/>
          <p:cNvSpPr/>
          <p:nvPr/>
        </p:nvSpPr>
        <p:spPr>
          <a:xfrm>
            <a:off x="2786008" y="30976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44" name="Google Shape;844;p47"/>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45" name="Google Shape;845;p47"/>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846" name="Google Shape;846;p47"/>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847" name="Google Shape;847;p47"/>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848" name="Google Shape;848;p47"/>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849" name="Google Shape;849;p47"/>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50" name="Google Shape;850;p47"/>
          <p:cNvSpPr txBox="1"/>
          <p:nvPr>
            <p:ph idx="3" type="subTitle"/>
          </p:nvPr>
        </p:nvSpPr>
        <p:spPr>
          <a:xfrm>
            <a:off x="0" y="31342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51" name="Google Shape;851;p47"/>
          <p:cNvSpPr/>
          <p:nvPr/>
        </p:nvSpPr>
        <p:spPr>
          <a:xfrm>
            <a:off x="2786474" y="44913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52" name="Google Shape;852;p47"/>
          <p:cNvSpPr txBox="1"/>
          <p:nvPr>
            <p:ph idx="4" type="subTitle"/>
          </p:nvPr>
        </p:nvSpPr>
        <p:spPr>
          <a:xfrm>
            <a:off x="666" y="4527867"/>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53" name="Google Shape;853;p47"/>
          <p:cNvSpPr/>
          <p:nvPr/>
        </p:nvSpPr>
        <p:spPr>
          <a:xfrm>
            <a:off x="2786141" y="5886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54" name="Google Shape;854;p47"/>
          <p:cNvSpPr txBox="1"/>
          <p:nvPr>
            <p:ph idx="5" type="subTitle"/>
          </p:nvPr>
        </p:nvSpPr>
        <p:spPr>
          <a:xfrm>
            <a:off x="0" y="5922933"/>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55" name="Google Shape;855;p47"/>
          <p:cNvSpPr/>
          <p:nvPr/>
        </p:nvSpPr>
        <p:spPr>
          <a:xfrm>
            <a:off x="2786141" y="72800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56" name="Google Shape;856;p47"/>
          <p:cNvSpPr txBox="1"/>
          <p:nvPr>
            <p:ph idx="6" type="subTitle"/>
          </p:nvPr>
        </p:nvSpPr>
        <p:spPr>
          <a:xfrm>
            <a:off x="-666" y="73166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57" name="Google Shape;857;p47"/>
          <p:cNvSpPr/>
          <p:nvPr/>
        </p:nvSpPr>
        <p:spPr>
          <a:xfrm>
            <a:off x="2786208" y="86737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58" name="Google Shape;858;p47"/>
          <p:cNvSpPr txBox="1"/>
          <p:nvPr>
            <p:ph idx="7" type="subTitle"/>
          </p:nvPr>
        </p:nvSpPr>
        <p:spPr>
          <a:xfrm>
            <a:off x="0" y="87102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59" name="Google Shape;859;p47"/>
          <p:cNvSpPr/>
          <p:nvPr/>
        </p:nvSpPr>
        <p:spPr>
          <a:xfrm>
            <a:off x="2786208" y="10067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60" name="Google Shape;860;p47"/>
          <p:cNvSpPr txBox="1"/>
          <p:nvPr>
            <p:ph idx="8" type="subTitle"/>
          </p:nvPr>
        </p:nvSpPr>
        <p:spPr>
          <a:xfrm>
            <a:off x="-133" y="10103933"/>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61" name="Google Shape;861;p47"/>
          <p:cNvSpPr/>
          <p:nvPr/>
        </p:nvSpPr>
        <p:spPr>
          <a:xfrm>
            <a:off x="2786208" y="115291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62" name="Google Shape;862;p47"/>
          <p:cNvSpPr txBox="1"/>
          <p:nvPr>
            <p:ph idx="9" type="subTitle"/>
          </p:nvPr>
        </p:nvSpPr>
        <p:spPr>
          <a:xfrm>
            <a:off x="67" y="115656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863" name="Google Shape;863;p47"/>
          <p:cNvPicPr preferRelativeResize="0"/>
          <p:nvPr/>
        </p:nvPicPr>
        <p:blipFill rotWithShape="1">
          <a:blip r:embed="rId2">
            <a:alphaModFix/>
          </a:blip>
          <a:srcRect b="2561" l="0" r="0" t="2552"/>
          <a:stretch/>
        </p:blipFill>
        <p:spPr>
          <a:xfrm>
            <a:off x="1145750" y="3124233"/>
            <a:ext cx="1389526" cy="1056315"/>
          </a:xfrm>
          <a:prstGeom prst="rect">
            <a:avLst/>
          </a:prstGeom>
          <a:noFill/>
          <a:ln>
            <a:noFill/>
          </a:ln>
        </p:spPr>
      </p:pic>
      <p:pic>
        <p:nvPicPr>
          <p:cNvPr id="864" name="Google Shape;864;p47"/>
          <p:cNvPicPr preferRelativeResize="0"/>
          <p:nvPr/>
        </p:nvPicPr>
        <p:blipFill rotWithShape="1">
          <a:blip r:embed="rId3">
            <a:alphaModFix/>
          </a:blip>
          <a:srcRect b="2561" l="0" r="0" t="2552"/>
          <a:stretch/>
        </p:blipFill>
        <p:spPr>
          <a:xfrm>
            <a:off x="1145750" y="4559067"/>
            <a:ext cx="1389526" cy="1056315"/>
          </a:xfrm>
          <a:prstGeom prst="rect">
            <a:avLst/>
          </a:prstGeom>
          <a:noFill/>
          <a:ln>
            <a:noFill/>
          </a:ln>
        </p:spPr>
      </p:pic>
      <p:pic>
        <p:nvPicPr>
          <p:cNvPr id="865" name="Google Shape;865;p47"/>
          <p:cNvPicPr preferRelativeResize="0"/>
          <p:nvPr/>
        </p:nvPicPr>
        <p:blipFill rotWithShape="1">
          <a:blip r:embed="rId4">
            <a:alphaModFix/>
          </a:blip>
          <a:srcRect b="2561" l="0" r="0" t="2552"/>
          <a:stretch/>
        </p:blipFill>
        <p:spPr>
          <a:xfrm>
            <a:off x="1145750" y="5881600"/>
            <a:ext cx="1389526" cy="1056315"/>
          </a:xfrm>
          <a:prstGeom prst="rect">
            <a:avLst/>
          </a:prstGeom>
          <a:noFill/>
          <a:ln>
            <a:noFill/>
          </a:ln>
        </p:spPr>
      </p:pic>
      <p:pic>
        <p:nvPicPr>
          <p:cNvPr id="866" name="Google Shape;866;p47"/>
          <p:cNvPicPr preferRelativeResize="0"/>
          <p:nvPr/>
        </p:nvPicPr>
        <p:blipFill rotWithShape="1">
          <a:blip r:embed="rId5">
            <a:alphaModFix/>
          </a:blip>
          <a:srcRect b="2561" l="0" r="0" t="2552"/>
          <a:stretch/>
        </p:blipFill>
        <p:spPr>
          <a:xfrm>
            <a:off x="1145750" y="7347100"/>
            <a:ext cx="1389526" cy="1056315"/>
          </a:xfrm>
          <a:prstGeom prst="rect">
            <a:avLst/>
          </a:prstGeom>
          <a:noFill/>
          <a:ln>
            <a:noFill/>
          </a:ln>
        </p:spPr>
      </p:pic>
      <p:pic>
        <p:nvPicPr>
          <p:cNvPr id="867" name="Google Shape;867;p47"/>
          <p:cNvPicPr preferRelativeResize="0"/>
          <p:nvPr/>
        </p:nvPicPr>
        <p:blipFill rotWithShape="1">
          <a:blip r:embed="rId6">
            <a:alphaModFix/>
          </a:blip>
          <a:srcRect b="2561" l="0" r="0" t="2552"/>
          <a:stretch/>
        </p:blipFill>
        <p:spPr>
          <a:xfrm>
            <a:off x="1145750" y="8740767"/>
            <a:ext cx="1389526" cy="1056315"/>
          </a:xfrm>
          <a:prstGeom prst="rect">
            <a:avLst/>
          </a:prstGeom>
          <a:noFill/>
          <a:ln>
            <a:noFill/>
          </a:ln>
        </p:spPr>
      </p:pic>
      <p:pic>
        <p:nvPicPr>
          <p:cNvPr id="868" name="Google Shape;868;p47"/>
          <p:cNvPicPr preferRelativeResize="0"/>
          <p:nvPr/>
        </p:nvPicPr>
        <p:blipFill rotWithShape="1">
          <a:blip r:embed="rId7">
            <a:alphaModFix/>
          </a:blip>
          <a:srcRect b="2892" l="0" r="0" t="2883"/>
          <a:stretch/>
        </p:blipFill>
        <p:spPr>
          <a:xfrm>
            <a:off x="1145750" y="10119360"/>
            <a:ext cx="1388917" cy="1048512"/>
          </a:xfrm>
          <a:prstGeom prst="rect">
            <a:avLst/>
          </a:prstGeom>
          <a:noFill/>
          <a:ln>
            <a:noFill/>
          </a:ln>
        </p:spPr>
      </p:pic>
      <p:pic>
        <p:nvPicPr>
          <p:cNvPr id="869" name="Google Shape;869;p47"/>
          <p:cNvPicPr preferRelativeResize="0"/>
          <p:nvPr/>
        </p:nvPicPr>
        <p:blipFill rotWithShape="1">
          <a:blip r:embed="rId8">
            <a:alphaModFix/>
          </a:blip>
          <a:srcRect b="2892" l="0" r="0" t="2883"/>
          <a:stretch/>
        </p:blipFill>
        <p:spPr>
          <a:xfrm>
            <a:off x="1145750" y="11582400"/>
            <a:ext cx="1388917" cy="1048512"/>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4. Bullets 1–7 (Blue)">
  <p:cSld name="CUSTOM_2_7_1_3_1_1_1_2_1_1_1">
    <p:spTree>
      <p:nvGrpSpPr>
        <p:cNvPr id="870" name="Shape 870"/>
        <p:cNvGrpSpPr/>
        <p:nvPr/>
      </p:nvGrpSpPr>
      <p:grpSpPr>
        <a:xfrm>
          <a:off x="0" y="0"/>
          <a:ext cx="0" cy="0"/>
          <a:chOff x="0" y="0"/>
          <a:chExt cx="0" cy="0"/>
        </a:xfrm>
      </p:grpSpPr>
      <p:sp>
        <p:nvSpPr>
          <p:cNvPr id="871" name="Google Shape;871;p48"/>
          <p:cNvSpPr/>
          <p:nvPr/>
        </p:nvSpPr>
        <p:spPr>
          <a:xfrm>
            <a:off x="2786008" y="30976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72" name="Google Shape;872;p48"/>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73" name="Google Shape;873;p48"/>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874" name="Google Shape;874;p48"/>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875" name="Google Shape;875;p48"/>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876" name="Google Shape;876;p48"/>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877" name="Google Shape;877;p48"/>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78" name="Google Shape;878;p48"/>
          <p:cNvSpPr txBox="1"/>
          <p:nvPr>
            <p:ph idx="3" type="subTitle"/>
          </p:nvPr>
        </p:nvSpPr>
        <p:spPr>
          <a:xfrm>
            <a:off x="0" y="31342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79" name="Google Shape;879;p48"/>
          <p:cNvSpPr/>
          <p:nvPr/>
        </p:nvSpPr>
        <p:spPr>
          <a:xfrm>
            <a:off x="2786474" y="44913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80" name="Google Shape;880;p48"/>
          <p:cNvSpPr txBox="1"/>
          <p:nvPr>
            <p:ph idx="4" type="subTitle"/>
          </p:nvPr>
        </p:nvSpPr>
        <p:spPr>
          <a:xfrm>
            <a:off x="666" y="4527867"/>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81" name="Google Shape;881;p48"/>
          <p:cNvSpPr/>
          <p:nvPr/>
        </p:nvSpPr>
        <p:spPr>
          <a:xfrm>
            <a:off x="2786141" y="5886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82" name="Google Shape;882;p48"/>
          <p:cNvSpPr txBox="1"/>
          <p:nvPr>
            <p:ph idx="5" type="subTitle"/>
          </p:nvPr>
        </p:nvSpPr>
        <p:spPr>
          <a:xfrm>
            <a:off x="0" y="5922933"/>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83" name="Google Shape;883;p48"/>
          <p:cNvSpPr/>
          <p:nvPr/>
        </p:nvSpPr>
        <p:spPr>
          <a:xfrm>
            <a:off x="2786141" y="72800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84" name="Google Shape;884;p48"/>
          <p:cNvSpPr txBox="1"/>
          <p:nvPr>
            <p:ph idx="6" type="subTitle"/>
          </p:nvPr>
        </p:nvSpPr>
        <p:spPr>
          <a:xfrm>
            <a:off x="-666" y="73166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85" name="Google Shape;885;p48"/>
          <p:cNvSpPr/>
          <p:nvPr/>
        </p:nvSpPr>
        <p:spPr>
          <a:xfrm>
            <a:off x="2786208" y="86737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86" name="Google Shape;886;p48"/>
          <p:cNvSpPr txBox="1"/>
          <p:nvPr>
            <p:ph idx="7" type="subTitle"/>
          </p:nvPr>
        </p:nvSpPr>
        <p:spPr>
          <a:xfrm>
            <a:off x="0" y="87102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87" name="Google Shape;887;p48"/>
          <p:cNvSpPr/>
          <p:nvPr/>
        </p:nvSpPr>
        <p:spPr>
          <a:xfrm>
            <a:off x="2786208" y="10067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88" name="Google Shape;888;p48"/>
          <p:cNvSpPr txBox="1"/>
          <p:nvPr>
            <p:ph idx="8" type="subTitle"/>
          </p:nvPr>
        </p:nvSpPr>
        <p:spPr>
          <a:xfrm>
            <a:off x="-133" y="10103933"/>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89" name="Google Shape;889;p48"/>
          <p:cNvSpPr/>
          <p:nvPr/>
        </p:nvSpPr>
        <p:spPr>
          <a:xfrm>
            <a:off x="2786208" y="115291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90" name="Google Shape;890;p48"/>
          <p:cNvSpPr txBox="1"/>
          <p:nvPr>
            <p:ph idx="9" type="subTitle"/>
          </p:nvPr>
        </p:nvSpPr>
        <p:spPr>
          <a:xfrm>
            <a:off x="67" y="115656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891" name="Google Shape;891;p48"/>
          <p:cNvPicPr preferRelativeResize="0"/>
          <p:nvPr/>
        </p:nvPicPr>
        <p:blipFill rotWithShape="1">
          <a:blip r:embed="rId2">
            <a:alphaModFix/>
          </a:blip>
          <a:srcRect b="1276" l="0" r="0" t="1276"/>
          <a:stretch/>
        </p:blipFill>
        <p:spPr>
          <a:xfrm>
            <a:off x="1145750" y="3124233"/>
            <a:ext cx="1389526" cy="1056315"/>
          </a:xfrm>
          <a:prstGeom prst="rect">
            <a:avLst/>
          </a:prstGeom>
          <a:noFill/>
          <a:ln>
            <a:noFill/>
          </a:ln>
        </p:spPr>
      </p:pic>
      <p:pic>
        <p:nvPicPr>
          <p:cNvPr id="892" name="Google Shape;892;p48"/>
          <p:cNvPicPr preferRelativeResize="0"/>
          <p:nvPr/>
        </p:nvPicPr>
        <p:blipFill rotWithShape="1">
          <a:blip r:embed="rId3">
            <a:alphaModFix/>
          </a:blip>
          <a:srcRect b="1276" l="0" r="0" t="1276"/>
          <a:stretch/>
        </p:blipFill>
        <p:spPr>
          <a:xfrm>
            <a:off x="1145750" y="4559067"/>
            <a:ext cx="1389526" cy="1056316"/>
          </a:xfrm>
          <a:prstGeom prst="rect">
            <a:avLst/>
          </a:prstGeom>
          <a:noFill/>
          <a:ln>
            <a:noFill/>
          </a:ln>
        </p:spPr>
      </p:pic>
      <p:pic>
        <p:nvPicPr>
          <p:cNvPr id="893" name="Google Shape;893;p48"/>
          <p:cNvPicPr preferRelativeResize="0"/>
          <p:nvPr/>
        </p:nvPicPr>
        <p:blipFill rotWithShape="1">
          <a:blip r:embed="rId4">
            <a:alphaModFix/>
          </a:blip>
          <a:srcRect b="1276" l="0" r="0" t="1276"/>
          <a:stretch/>
        </p:blipFill>
        <p:spPr>
          <a:xfrm>
            <a:off x="1145750" y="5881600"/>
            <a:ext cx="1389526" cy="1056315"/>
          </a:xfrm>
          <a:prstGeom prst="rect">
            <a:avLst/>
          </a:prstGeom>
          <a:noFill/>
          <a:ln>
            <a:noFill/>
          </a:ln>
        </p:spPr>
      </p:pic>
      <p:pic>
        <p:nvPicPr>
          <p:cNvPr id="894" name="Google Shape;894;p48"/>
          <p:cNvPicPr preferRelativeResize="0"/>
          <p:nvPr/>
        </p:nvPicPr>
        <p:blipFill rotWithShape="1">
          <a:blip r:embed="rId5">
            <a:alphaModFix/>
          </a:blip>
          <a:srcRect b="1276" l="0" r="0" t="1276"/>
          <a:stretch/>
        </p:blipFill>
        <p:spPr>
          <a:xfrm>
            <a:off x="1145750" y="7347100"/>
            <a:ext cx="1389526" cy="1056316"/>
          </a:xfrm>
          <a:prstGeom prst="rect">
            <a:avLst/>
          </a:prstGeom>
          <a:noFill/>
          <a:ln>
            <a:noFill/>
          </a:ln>
        </p:spPr>
      </p:pic>
      <p:pic>
        <p:nvPicPr>
          <p:cNvPr id="895" name="Google Shape;895;p48"/>
          <p:cNvPicPr preferRelativeResize="0"/>
          <p:nvPr/>
        </p:nvPicPr>
        <p:blipFill rotWithShape="1">
          <a:blip r:embed="rId6">
            <a:alphaModFix/>
          </a:blip>
          <a:srcRect b="1276" l="0" r="0" t="1276"/>
          <a:stretch/>
        </p:blipFill>
        <p:spPr>
          <a:xfrm>
            <a:off x="1145750" y="8740767"/>
            <a:ext cx="1389526" cy="1056315"/>
          </a:xfrm>
          <a:prstGeom prst="rect">
            <a:avLst/>
          </a:prstGeom>
          <a:noFill/>
          <a:ln>
            <a:noFill/>
          </a:ln>
        </p:spPr>
      </p:pic>
      <p:pic>
        <p:nvPicPr>
          <p:cNvPr id="896" name="Google Shape;896;p48"/>
          <p:cNvPicPr preferRelativeResize="0"/>
          <p:nvPr/>
        </p:nvPicPr>
        <p:blipFill rotWithShape="1">
          <a:blip r:embed="rId7">
            <a:alphaModFix/>
          </a:blip>
          <a:srcRect b="1616" l="0" r="0" t="1616"/>
          <a:stretch/>
        </p:blipFill>
        <p:spPr>
          <a:xfrm>
            <a:off x="1145750" y="10119360"/>
            <a:ext cx="1388917" cy="1048512"/>
          </a:xfrm>
          <a:prstGeom prst="rect">
            <a:avLst/>
          </a:prstGeom>
          <a:noFill/>
          <a:ln>
            <a:noFill/>
          </a:ln>
        </p:spPr>
      </p:pic>
      <p:pic>
        <p:nvPicPr>
          <p:cNvPr id="897" name="Google Shape;897;p48"/>
          <p:cNvPicPr preferRelativeResize="0"/>
          <p:nvPr/>
        </p:nvPicPr>
        <p:blipFill rotWithShape="1">
          <a:blip r:embed="rId8">
            <a:alphaModFix/>
          </a:blip>
          <a:srcRect b="1616" l="0" r="0" t="1616"/>
          <a:stretch/>
        </p:blipFill>
        <p:spPr>
          <a:xfrm>
            <a:off x="1145750" y="11582400"/>
            <a:ext cx="1388917" cy="1048512"/>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5. Bullets 1–8 (Green)">
  <p:cSld name="CUSTOM_2_7_1_3_1_1_1_1_1_1">
    <p:spTree>
      <p:nvGrpSpPr>
        <p:cNvPr id="898" name="Shape 898"/>
        <p:cNvGrpSpPr/>
        <p:nvPr/>
      </p:nvGrpSpPr>
      <p:grpSpPr>
        <a:xfrm>
          <a:off x="0" y="0"/>
          <a:ext cx="0" cy="0"/>
          <a:chOff x="0" y="0"/>
          <a:chExt cx="0" cy="0"/>
        </a:xfrm>
      </p:grpSpPr>
      <p:sp>
        <p:nvSpPr>
          <p:cNvPr id="899" name="Google Shape;899;p49"/>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00" name="Google Shape;900;p49"/>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901" name="Google Shape;901;p49"/>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902" name="Google Shape;902;p49"/>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903" name="Google Shape;903;p49"/>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904" name="Google Shape;904;p49"/>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05" name="Google Shape;905;p49"/>
          <p:cNvSpPr/>
          <p:nvPr/>
        </p:nvSpPr>
        <p:spPr>
          <a:xfrm>
            <a:off x="2676437" y="10328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06" name="Google Shape;906;p49"/>
          <p:cNvSpPr txBox="1"/>
          <p:nvPr>
            <p:ph idx="3" type="subTitle"/>
          </p:nvPr>
        </p:nvSpPr>
        <p:spPr>
          <a:xfrm>
            <a:off x="-65583" y="10328200"/>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07" name="Google Shape;907;p49"/>
          <p:cNvSpPr/>
          <p:nvPr/>
        </p:nvSpPr>
        <p:spPr>
          <a:xfrm>
            <a:off x="2676103" y="11496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08" name="Google Shape;908;p49"/>
          <p:cNvSpPr txBox="1"/>
          <p:nvPr>
            <p:ph idx="4" type="subTitle"/>
          </p:nvPr>
        </p:nvSpPr>
        <p:spPr>
          <a:xfrm>
            <a:off x="0" y="11496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09" name="Google Shape;909;p49"/>
          <p:cNvSpPr/>
          <p:nvPr/>
        </p:nvSpPr>
        <p:spPr>
          <a:xfrm>
            <a:off x="2676303" y="7991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10" name="Google Shape;910;p49"/>
          <p:cNvSpPr txBox="1"/>
          <p:nvPr>
            <p:ph idx="5" type="subTitle"/>
          </p:nvPr>
        </p:nvSpPr>
        <p:spPr>
          <a:xfrm>
            <a:off x="-400" y="7991333"/>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11" name="Google Shape;911;p49"/>
          <p:cNvSpPr/>
          <p:nvPr/>
        </p:nvSpPr>
        <p:spPr>
          <a:xfrm>
            <a:off x="2675970" y="9159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12" name="Google Shape;912;p49"/>
          <p:cNvSpPr txBox="1"/>
          <p:nvPr>
            <p:ph idx="6" type="subTitle"/>
          </p:nvPr>
        </p:nvSpPr>
        <p:spPr>
          <a:xfrm>
            <a:off x="0" y="9159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13" name="Google Shape;913;p49"/>
          <p:cNvSpPr/>
          <p:nvPr/>
        </p:nvSpPr>
        <p:spPr>
          <a:xfrm>
            <a:off x="2676370" y="5694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14" name="Google Shape;914;p49"/>
          <p:cNvSpPr txBox="1"/>
          <p:nvPr>
            <p:ph idx="7" type="subTitle"/>
          </p:nvPr>
        </p:nvSpPr>
        <p:spPr>
          <a:xfrm>
            <a:off x="-65916" y="5694333"/>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15" name="Google Shape;915;p49"/>
          <p:cNvSpPr/>
          <p:nvPr/>
        </p:nvSpPr>
        <p:spPr>
          <a:xfrm>
            <a:off x="2676036" y="6862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16" name="Google Shape;916;p49"/>
          <p:cNvSpPr txBox="1"/>
          <p:nvPr>
            <p:ph idx="8" type="subTitle"/>
          </p:nvPr>
        </p:nvSpPr>
        <p:spPr>
          <a:xfrm>
            <a:off x="0" y="6862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17" name="Google Shape;917;p49"/>
          <p:cNvSpPr/>
          <p:nvPr/>
        </p:nvSpPr>
        <p:spPr>
          <a:xfrm>
            <a:off x="2676037" y="3357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18" name="Google Shape;918;p49"/>
          <p:cNvSpPr txBox="1"/>
          <p:nvPr>
            <p:ph idx="9" type="subTitle"/>
          </p:nvPr>
        </p:nvSpPr>
        <p:spPr>
          <a:xfrm>
            <a:off x="0" y="3357333"/>
            <a:ext cx="229155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19" name="Google Shape;919;p49"/>
          <p:cNvSpPr/>
          <p:nvPr/>
        </p:nvSpPr>
        <p:spPr>
          <a:xfrm>
            <a:off x="2676036" y="4525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20" name="Google Shape;920;p49"/>
          <p:cNvSpPr txBox="1"/>
          <p:nvPr>
            <p:ph idx="13" type="subTitle"/>
          </p:nvPr>
        </p:nvSpPr>
        <p:spPr>
          <a:xfrm>
            <a:off x="0" y="4525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921" name="Google Shape;921;p49"/>
          <p:cNvPicPr preferRelativeResize="0"/>
          <p:nvPr/>
        </p:nvPicPr>
        <p:blipFill rotWithShape="1">
          <a:blip r:embed="rId2">
            <a:alphaModFix/>
          </a:blip>
          <a:srcRect b="1830" l="0" r="0" t="1830"/>
          <a:stretch/>
        </p:blipFill>
        <p:spPr>
          <a:xfrm>
            <a:off x="1145750" y="3364992"/>
            <a:ext cx="1267638" cy="963655"/>
          </a:xfrm>
          <a:prstGeom prst="rect">
            <a:avLst/>
          </a:prstGeom>
          <a:noFill/>
          <a:ln>
            <a:noFill/>
          </a:ln>
        </p:spPr>
      </p:pic>
      <p:pic>
        <p:nvPicPr>
          <p:cNvPr id="922" name="Google Shape;922;p49"/>
          <p:cNvPicPr preferRelativeResize="0"/>
          <p:nvPr/>
        </p:nvPicPr>
        <p:blipFill rotWithShape="1">
          <a:blip r:embed="rId3">
            <a:alphaModFix/>
          </a:blip>
          <a:srcRect b="1037" l="0" r="0" t="1047"/>
          <a:stretch/>
        </p:blipFill>
        <p:spPr>
          <a:xfrm>
            <a:off x="1145750" y="4559808"/>
            <a:ext cx="1267637" cy="963655"/>
          </a:xfrm>
          <a:prstGeom prst="rect">
            <a:avLst/>
          </a:prstGeom>
          <a:noFill/>
          <a:ln>
            <a:noFill/>
          </a:ln>
        </p:spPr>
      </p:pic>
      <p:pic>
        <p:nvPicPr>
          <p:cNvPr id="923" name="Google Shape;923;p49"/>
          <p:cNvPicPr preferRelativeResize="0"/>
          <p:nvPr/>
        </p:nvPicPr>
        <p:blipFill rotWithShape="1">
          <a:blip r:embed="rId2">
            <a:alphaModFix/>
          </a:blip>
          <a:srcRect b="1830" l="0" r="0" t="1830"/>
          <a:stretch/>
        </p:blipFill>
        <p:spPr>
          <a:xfrm>
            <a:off x="1145750" y="5677992"/>
            <a:ext cx="1267638" cy="963655"/>
          </a:xfrm>
          <a:prstGeom prst="rect">
            <a:avLst/>
          </a:prstGeom>
          <a:noFill/>
          <a:ln>
            <a:noFill/>
          </a:ln>
        </p:spPr>
      </p:pic>
      <p:pic>
        <p:nvPicPr>
          <p:cNvPr id="924" name="Google Shape;924;p49"/>
          <p:cNvPicPr preferRelativeResize="0"/>
          <p:nvPr/>
        </p:nvPicPr>
        <p:blipFill rotWithShape="1">
          <a:blip r:embed="rId4">
            <a:alphaModFix/>
          </a:blip>
          <a:srcRect b="1037" l="0" r="0" t="1047"/>
          <a:stretch/>
        </p:blipFill>
        <p:spPr>
          <a:xfrm>
            <a:off x="1145750" y="6872808"/>
            <a:ext cx="1267637" cy="963655"/>
          </a:xfrm>
          <a:prstGeom prst="rect">
            <a:avLst/>
          </a:prstGeom>
          <a:noFill/>
          <a:ln>
            <a:noFill/>
          </a:ln>
        </p:spPr>
      </p:pic>
      <p:pic>
        <p:nvPicPr>
          <p:cNvPr id="925" name="Google Shape;925;p49"/>
          <p:cNvPicPr preferRelativeResize="0"/>
          <p:nvPr/>
        </p:nvPicPr>
        <p:blipFill rotWithShape="1">
          <a:blip r:embed="rId2">
            <a:alphaModFix/>
          </a:blip>
          <a:srcRect b="1830" l="0" r="0" t="1830"/>
          <a:stretch/>
        </p:blipFill>
        <p:spPr>
          <a:xfrm>
            <a:off x="1145750" y="7997952"/>
            <a:ext cx="1267638" cy="963655"/>
          </a:xfrm>
          <a:prstGeom prst="rect">
            <a:avLst/>
          </a:prstGeom>
          <a:noFill/>
          <a:ln>
            <a:noFill/>
          </a:ln>
        </p:spPr>
      </p:pic>
      <p:pic>
        <p:nvPicPr>
          <p:cNvPr id="926" name="Google Shape;926;p49"/>
          <p:cNvPicPr preferRelativeResize="0"/>
          <p:nvPr/>
        </p:nvPicPr>
        <p:blipFill rotWithShape="1">
          <a:blip r:embed="rId5">
            <a:alphaModFix/>
          </a:blip>
          <a:srcRect b="1037" l="0" r="0" t="1047"/>
          <a:stretch/>
        </p:blipFill>
        <p:spPr>
          <a:xfrm>
            <a:off x="1145750" y="9168384"/>
            <a:ext cx="1267637" cy="963655"/>
          </a:xfrm>
          <a:prstGeom prst="rect">
            <a:avLst/>
          </a:prstGeom>
          <a:noFill/>
          <a:ln>
            <a:noFill/>
          </a:ln>
        </p:spPr>
      </p:pic>
      <p:pic>
        <p:nvPicPr>
          <p:cNvPr id="927" name="Google Shape;927;p49"/>
          <p:cNvPicPr preferRelativeResize="0"/>
          <p:nvPr/>
        </p:nvPicPr>
        <p:blipFill rotWithShape="1">
          <a:blip r:embed="rId2">
            <a:alphaModFix/>
          </a:blip>
          <a:srcRect b="1830" l="0" r="0" t="1830"/>
          <a:stretch/>
        </p:blipFill>
        <p:spPr>
          <a:xfrm>
            <a:off x="1145750" y="10338816"/>
            <a:ext cx="1267638" cy="963655"/>
          </a:xfrm>
          <a:prstGeom prst="rect">
            <a:avLst/>
          </a:prstGeom>
          <a:noFill/>
          <a:ln>
            <a:noFill/>
          </a:ln>
        </p:spPr>
      </p:pic>
      <p:pic>
        <p:nvPicPr>
          <p:cNvPr id="928" name="Google Shape;928;p49"/>
          <p:cNvPicPr preferRelativeResize="0"/>
          <p:nvPr/>
        </p:nvPicPr>
        <p:blipFill rotWithShape="1">
          <a:blip r:embed="rId6">
            <a:alphaModFix/>
          </a:blip>
          <a:srcRect b="1037" l="0" r="0" t="1047"/>
          <a:stretch/>
        </p:blipFill>
        <p:spPr>
          <a:xfrm>
            <a:off x="1145750" y="11505768"/>
            <a:ext cx="1267637" cy="963655"/>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6. Bullets 1–8 (Yellow/Green)">
  <p:cSld name="CUSTOM_2_7_1_3_1_1_1_1_1_1_1">
    <p:spTree>
      <p:nvGrpSpPr>
        <p:cNvPr id="929" name="Shape 929"/>
        <p:cNvGrpSpPr/>
        <p:nvPr/>
      </p:nvGrpSpPr>
      <p:grpSpPr>
        <a:xfrm>
          <a:off x="0" y="0"/>
          <a:ext cx="0" cy="0"/>
          <a:chOff x="0" y="0"/>
          <a:chExt cx="0" cy="0"/>
        </a:xfrm>
      </p:grpSpPr>
      <p:sp>
        <p:nvSpPr>
          <p:cNvPr id="930" name="Google Shape;930;p50"/>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31" name="Google Shape;931;p50"/>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932" name="Google Shape;932;p50"/>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933" name="Google Shape;933;p50"/>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934" name="Google Shape;934;p50"/>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935" name="Google Shape;935;p50"/>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36" name="Google Shape;936;p50"/>
          <p:cNvSpPr/>
          <p:nvPr/>
        </p:nvSpPr>
        <p:spPr>
          <a:xfrm>
            <a:off x="2676437" y="10328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37" name="Google Shape;937;p50"/>
          <p:cNvSpPr txBox="1"/>
          <p:nvPr>
            <p:ph idx="3" type="subTitle"/>
          </p:nvPr>
        </p:nvSpPr>
        <p:spPr>
          <a:xfrm>
            <a:off x="-65583" y="10328200"/>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38" name="Google Shape;938;p50"/>
          <p:cNvSpPr/>
          <p:nvPr/>
        </p:nvSpPr>
        <p:spPr>
          <a:xfrm>
            <a:off x="2676103" y="11496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39" name="Google Shape;939;p50"/>
          <p:cNvSpPr txBox="1"/>
          <p:nvPr>
            <p:ph idx="4" type="subTitle"/>
          </p:nvPr>
        </p:nvSpPr>
        <p:spPr>
          <a:xfrm>
            <a:off x="0" y="11496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40" name="Google Shape;940;p50"/>
          <p:cNvSpPr/>
          <p:nvPr/>
        </p:nvSpPr>
        <p:spPr>
          <a:xfrm>
            <a:off x="2676303" y="7991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41" name="Google Shape;941;p50"/>
          <p:cNvSpPr txBox="1"/>
          <p:nvPr>
            <p:ph idx="5" type="subTitle"/>
          </p:nvPr>
        </p:nvSpPr>
        <p:spPr>
          <a:xfrm>
            <a:off x="-400" y="7991333"/>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42" name="Google Shape;942;p50"/>
          <p:cNvSpPr/>
          <p:nvPr/>
        </p:nvSpPr>
        <p:spPr>
          <a:xfrm>
            <a:off x="2675970" y="9159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43" name="Google Shape;943;p50"/>
          <p:cNvSpPr txBox="1"/>
          <p:nvPr>
            <p:ph idx="6" type="subTitle"/>
          </p:nvPr>
        </p:nvSpPr>
        <p:spPr>
          <a:xfrm>
            <a:off x="0" y="9159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44" name="Google Shape;944;p50"/>
          <p:cNvSpPr/>
          <p:nvPr/>
        </p:nvSpPr>
        <p:spPr>
          <a:xfrm>
            <a:off x="2676370" y="5694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45" name="Google Shape;945;p50"/>
          <p:cNvSpPr txBox="1"/>
          <p:nvPr>
            <p:ph idx="7" type="subTitle"/>
          </p:nvPr>
        </p:nvSpPr>
        <p:spPr>
          <a:xfrm>
            <a:off x="-65916" y="5694333"/>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46" name="Google Shape;946;p50"/>
          <p:cNvSpPr/>
          <p:nvPr/>
        </p:nvSpPr>
        <p:spPr>
          <a:xfrm>
            <a:off x="2676036" y="6862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47" name="Google Shape;947;p50"/>
          <p:cNvSpPr txBox="1"/>
          <p:nvPr>
            <p:ph idx="8" type="subTitle"/>
          </p:nvPr>
        </p:nvSpPr>
        <p:spPr>
          <a:xfrm>
            <a:off x="0" y="6862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48" name="Google Shape;948;p50"/>
          <p:cNvSpPr/>
          <p:nvPr/>
        </p:nvSpPr>
        <p:spPr>
          <a:xfrm>
            <a:off x="2676037" y="3357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49" name="Google Shape;949;p50"/>
          <p:cNvSpPr txBox="1"/>
          <p:nvPr>
            <p:ph idx="9" type="subTitle"/>
          </p:nvPr>
        </p:nvSpPr>
        <p:spPr>
          <a:xfrm>
            <a:off x="0" y="3357333"/>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50" name="Google Shape;950;p50"/>
          <p:cNvSpPr/>
          <p:nvPr/>
        </p:nvSpPr>
        <p:spPr>
          <a:xfrm>
            <a:off x="2676036" y="4525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51" name="Google Shape;951;p50"/>
          <p:cNvSpPr txBox="1"/>
          <p:nvPr>
            <p:ph idx="13" type="subTitle"/>
          </p:nvPr>
        </p:nvSpPr>
        <p:spPr>
          <a:xfrm>
            <a:off x="0" y="4525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952" name="Google Shape;952;p50"/>
          <p:cNvPicPr preferRelativeResize="0"/>
          <p:nvPr/>
        </p:nvPicPr>
        <p:blipFill rotWithShape="1">
          <a:blip r:embed="rId2">
            <a:alphaModFix/>
          </a:blip>
          <a:srcRect b="1830" l="0" r="0" t="1830"/>
          <a:stretch/>
        </p:blipFill>
        <p:spPr>
          <a:xfrm>
            <a:off x="1145750" y="3364992"/>
            <a:ext cx="1267638" cy="963655"/>
          </a:xfrm>
          <a:prstGeom prst="rect">
            <a:avLst/>
          </a:prstGeom>
          <a:noFill/>
          <a:ln>
            <a:noFill/>
          </a:ln>
        </p:spPr>
      </p:pic>
      <p:pic>
        <p:nvPicPr>
          <p:cNvPr id="953" name="Google Shape;953;p50"/>
          <p:cNvPicPr preferRelativeResize="0"/>
          <p:nvPr/>
        </p:nvPicPr>
        <p:blipFill rotWithShape="1">
          <a:blip r:embed="rId2">
            <a:alphaModFix/>
          </a:blip>
          <a:srcRect b="1830" l="0" r="0" t="1830"/>
          <a:stretch/>
        </p:blipFill>
        <p:spPr>
          <a:xfrm>
            <a:off x="1145750" y="4559808"/>
            <a:ext cx="1267638" cy="963655"/>
          </a:xfrm>
          <a:prstGeom prst="rect">
            <a:avLst/>
          </a:prstGeom>
          <a:noFill/>
          <a:ln>
            <a:noFill/>
          </a:ln>
        </p:spPr>
      </p:pic>
      <p:pic>
        <p:nvPicPr>
          <p:cNvPr id="954" name="Google Shape;954;p50"/>
          <p:cNvPicPr preferRelativeResize="0"/>
          <p:nvPr/>
        </p:nvPicPr>
        <p:blipFill rotWithShape="1">
          <a:blip r:embed="rId2">
            <a:alphaModFix/>
          </a:blip>
          <a:srcRect b="1830" l="0" r="0" t="1830"/>
          <a:stretch/>
        </p:blipFill>
        <p:spPr>
          <a:xfrm>
            <a:off x="1145750" y="5677992"/>
            <a:ext cx="1267638" cy="963655"/>
          </a:xfrm>
          <a:prstGeom prst="rect">
            <a:avLst/>
          </a:prstGeom>
          <a:noFill/>
          <a:ln>
            <a:noFill/>
          </a:ln>
        </p:spPr>
      </p:pic>
      <p:pic>
        <p:nvPicPr>
          <p:cNvPr id="955" name="Google Shape;955;p50"/>
          <p:cNvPicPr preferRelativeResize="0"/>
          <p:nvPr/>
        </p:nvPicPr>
        <p:blipFill rotWithShape="1">
          <a:blip r:embed="rId2">
            <a:alphaModFix/>
          </a:blip>
          <a:srcRect b="1830" l="0" r="0" t="1830"/>
          <a:stretch/>
        </p:blipFill>
        <p:spPr>
          <a:xfrm>
            <a:off x="1145750" y="6872808"/>
            <a:ext cx="1267638" cy="963655"/>
          </a:xfrm>
          <a:prstGeom prst="rect">
            <a:avLst/>
          </a:prstGeom>
          <a:noFill/>
          <a:ln>
            <a:noFill/>
          </a:ln>
        </p:spPr>
      </p:pic>
      <p:pic>
        <p:nvPicPr>
          <p:cNvPr id="956" name="Google Shape;956;p50"/>
          <p:cNvPicPr preferRelativeResize="0"/>
          <p:nvPr/>
        </p:nvPicPr>
        <p:blipFill rotWithShape="1">
          <a:blip r:embed="rId2">
            <a:alphaModFix/>
          </a:blip>
          <a:srcRect b="1830" l="0" r="0" t="1830"/>
          <a:stretch/>
        </p:blipFill>
        <p:spPr>
          <a:xfrm>
            <a:off x="1145750" y="7997952"/>
            <a:ext cx="1267638" cy="963655"/>
          </a:xfrm>
          <a:prstGeom prst="rect">
            <a:avLst/>
          </a:prstGeom>
          <a:noFill/>
          <a:ln>
            <a:noFill/>
          </a:ln>
        </p:spPr>
      </p:pic>
      <p:pic>
        <p:nvPicPr>
          <p:cNvPr id="957" name="Google Shape;957;p50"/>
          <p:cNvPicPr preferRelativeResize="0"/>
          <p:nvPr/>
        </p:nvPicPr>
        <p:blipFill rotWithShape="1">
          <a:blip r:embed="rId2">
            <a:alphaModFix/>
          </a:blip>
          <a:srcRect b="1830" l="0" r="0" t="1830"/>
          <a:stretch/>
        </p:blipFill>
        <p:spPr>
          <a:xfrm>
            <a:off x="1145750" y="9168384"/>
            <a:ext cx="1267638" cy="963655"/>
          </a:xfrm>
          <a:prstGeom prst="rect">
            <a:avLst/>
          </a:prstGeom>
          <a:noFill/>
          <a:ln>
            <a:noFill/>
          </a:ln>
        </p:spPr>
      </p:pic>
      <p:pic>
        <p:nvPicPr>
          <p:cNvPr id="958" name="Google Shape;958;p50"/>
          <p:cNvPicPr preferRelativeResize="0"/>
          <p:nvPr/>
        </p:nvPicPr>
        <p:blipFill rotWithShape="1">
          <a:blip r:embed="rId2">
            <a:alphaModFix/>
          </a:blip>
          <a:srcRect b="1830" l="0" r="0" t="1830"/>
          <a:stretch/>
        </p:blipFill>
        <p:spPr>
          <a:xfrm>
            <a:off x="1145750" y="10338816"/>
            <a:ext cx="1267638" cy="963655"/>
          </a:xfrm>
          <a:prstGeom prst="rect">
            <a:avLst/>
          </a:prstGeom>
          <a:noFill/>
          <a:ln>
            <a:noFill/>
          </a:ln>
        </p:spPr>
      </p:pic>
      <p:pic>
        <p:nvPicPr>
          <p:cNvPr id="959" name="Google Shape;959;p50"/>
          <p:cNvPicPr preferRelativeResize="0"/>
          <p:nvPr/>
        </p:nvPicPr>
        <p:blipFill rotWithShape="1">
          <a:blip r:embed="rId2">
            <a:alphaModFix/>
          </a:blip>
          <a:srcRect b="1830" l="0" r="0" t="1830"/>
          <a:stretch/>
        </p:blipFill>
        <p:spPr>
          <a:xfrm>
            <a:off x="1145750" y="11505768"/>
            <a:ext cx="1267638" cy="963655"/>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7. Bullets 1–8 (Gray)">
  <p:cSld name="CUSTOM_2_7_1_3_1_1_1_1_1_1_1_1">
    <p:spTree>
      <p:nvGrpSpPr>
        <p:cNvPr id="960" name="Shape 960"/>
        <p:cNvGrpSpPr/>
        <p:nvPr/>
      </p:nvGrpSpPr>
      <p:grpSpPr>
        <a:xfrm>
          <a:off x="0" y="0"/>
          <a:ext cx="0" cy="0"/>
          <a:chOff x="0" y="0"/>
          <a:chExt cx="0" cy="0"/>
        </a:xfrm>
      </p:grpSpPr>
      <p:sp>
        <p:nvSpPr>
          <p:cNvPr id="961" name="Google Shape;961;p51"/>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62" name="Google Shape;962;p51"/>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963" name="Google Shape;963;p51"/>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964" name="Google Shape;964;p51"/>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965" name="Google Shape;965;p51"/>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966" name="Google Shape;966;p51"/>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67" name="Google Shape;967;p51"/>
          <p:cNvSpPr/>
          <p:nvPr/>
        </p:nvSpPr>
        <p:spPr>
          <a:xfrm>
            <a:off x="2676437" y="10328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68" name="Google Shape;968;p51"/>
          <p:cNvSpPr txBox="1"/>
          <p:nvPr>
            <p:ph idx="3" type="subTitle"/>
          </p:nvPr>
        </p:nvSpPr>
        <p:spPr>
          <a:xfrm>
            <a:off x="-65583" y="10328200"/>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69" name="Google Shape;969;p51"/>
          <p:cNvSpPr/>
          <p:nvPr/>
        </p:nvSpPr>
        <p:spPr>
          <a:xfrm>
            <a:off x="2676103" y="11496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70" name="Google Shape;970;p51"/>
          <p:cNvSpPr txBox="1"/>
          <p:nvPr>
            <p:ph idx="4" type="subTitle"/>
          </p:nvPr>
        </p:nvSpPr>
        <p:spPr>
          <a:xfrm>
            <a:off x="0" y="11496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71" name="Google Shape;971;p51"/>
          <p:cNvSpPr/>
          <p:nvPr/>
        </p:nvSpPr>
        <p:spPr>
          <a:xfrm>
            <a:off x="2676303" y="7991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72" name="Google Shape;972;p51"/>
          <p:cNvSpPr txBox="1"/>
          <p:nvPr>
            <p:ph idx="5" type="subTitle"/>
          </p:nvPr>
        </p:nvSpPr>
        <p:spPr>
          <a:xfrm>
            <a:off x="-400" y="7991333"/>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73" name="Google Shape;973;p51"/>
          <p:cNvSpPr/>
          <p:nvPr/>
        </p:nvSpPr>
        <p:spPr>
          <a:xfrm>
            <a:off x="2675970" y="9159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74" name="Google Shape;974;p51"/>
          <p:cNvSpPr txBox="1"/>
          <p:nvPr>
            <p:ph idx="6" type="subTitle"/>
          </p:nvPr>
        </p:nvSpPr>
        <p:spPr>
          <a:xfrm>
            <a:off x="0" y="9159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75" name="Google Shape;975;p51"/>
          <p:cNvSpPr/>
          <p:nvPr/>
        </p:nvSpPr>
        <p:spPr>
          <a:xfrm>
            <a:off x="2676370" y="5694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76" name="Google Shape;976;p51"/>
          <p:cNvSpPr txBox="1"/>
          <p:nvPr>
            <p:ph idx="7" type="subTitle"/>
          </p:nvPr>
        </p:nvSpPr>
        <p:spPr>
          <a:xfrm>
            <a:off x="-65916" y="5694333"/>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77" name="Google Shape;977;p51"/>
          <p:cNvSpPr/>
          <p:nvPr/>
        </p:nvSpPr>
        <p:spPr>
          <a:xfrm>
            <a:off x="2676036" y="6862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78" name="Google Shape;978;p51"/>
          <p:cNvSpPr txBox="1"/>
          <p:nvPr>
            <p:ph idx="8" type="subTitle"/>
          </p:nvPr>
        </p:nvSpPr>
        <p:spPr>
          <a:xfrm>
            <a:off x="0" y="6862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79" name="Google Shape;979;p51"/>
          <p:cNvSpPr/>
          <p:nvPr/>
        </p:nvSpPr>
        <p:spPr>
          <a:xfrm>
            <a:off x="2676037" y="3357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80" name="Google Shape;980;p51"/>
          <p:cNvSpPr txBox="1"/>
          <p:nvPr>
            <p:ph idx="9" type="subTitle"/>
          </p:nvPr>
        </p:nvSpPr>
        <p:spPr>
          <a:xfrm>
            <a:off x="0" y="3357333"/>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81" name="Google Shape;981;p51"/>
          <p:cNvSpPr/>
          <p:nvPr/>
        </p:nvSpPr>
        <p:spPr>
          <a:xfrm>
            <a:off x="2676036" y="4525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82" name="Google Shape;982;p51"/>
          <p:cNvSpPr txBox="1"/>
          <p:nvPr>
            <p:ph idx="13" type="subTitle"/>
          </p:nvPr>
        </p:nvSpPr>
        <p:spPr>
          <a:xfrm>
            <a:off x="0" y="4525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983" name="Google Shape;983;p51"/>
          <p:cNvPicPr preferRelativeResize="0"/>
          <p:nvPr/>
        </p:nvPicPr>
        <p:blipFill rotWithShape="1">
          <a:blip r:embed="rId2">
            <a:alphaModFix/>
          </a:blip>
          <a:srcRect b="2561" l="0" r="0" t="2552"/>
          <a:stretch/>
        </p:blipFill>
        <p:spPr>
          <a:xfrm>
            <a:off x="1145750" y="3364992"/>
            <a:ext cx="1267638" cy="963655"/>
          </a:xfrm>
          <a:prstGeom prst="rect">
            <a:avLst/>
          </a:prstGeom>
          <a:noFill/>
          <a:ln>
            <a:noFill/>
          </a:ln>
        </p:spPr>
      </p:pic>
      <p:pic>
        <p:nvPicPr>
          <p:cNvPr id="984" name="Google Shape;984;p51"/>
          <p:cNvPicPr preferRelativeResize="0"/>
          <p:nvPr/>
        </p:nvPicPr>
        <p:blipFill rotWithShape="1">
          <a:blip r:embed="rId3">
            <a:alphaModFix/>
          </a:blip>
          <a:srcRect b="2561" l="0" r="0" t="2552"/>
          <a:stretch/>
        </p:blipFill>
        <p:spPr>
          <a:xfrm>
            <a:off x="1145750" y="4559808"/>
            <a:ext cx="1267638" cy="963655"/>
          </a:xfrm>
          <a:prstGeom prst="rect">
            <a:avLst/>
          </a:prstGeom>
          <a:noFill/>
          <a:ln>
            <a:noFill/>
          </a:ln>
        </p:spPr>
      </p:pic>
      <p:pic>
        <p:nvPicPr>
          <p:cNvPr id="985" name="Google Shape;985;p51"/>
          <p:cNvPicPr preferRelativeResize="0"/>
          <p:nvPr/>
        </p:nvPicPr>
        <p:blipFill rotWithShape="1">
          <a:blip r:embed="rId4">
            <a:alphaModFix/>
          </a:blip>
          <a:srcRect b="2561" l="0" r="0" t="2552"/>
          <a:stretch/>
        </p:blipFill>
        <p:spPr>
          <a:xfrm>
            <a:off x="1145750" y="5677992"/>
            <a:ext cx="1267638" cy="963655"/>
          </a:xfrm>
          <a:prstGeom prst="rect">
            <a:avLst/>
          </a:prstGeom>
          <a:noFill/>
          <a:ln>
            <a:noFill/>
          </a:ln>
        </p:spPr>
      </p:pic>
      <p:pic>
        <p:nvPicPr>
          <p:cNvPr id="986" name="Google Shape;986;p51"/>
          <p:cNvPicPr preferRelativeResize="0"/>
          <p:nvPr/>
        </p:nvPicPr>
        <p:blipFill rotWithShape="1">
          <a:blip r:embed="rId5">
            <a:alphaModFix/>
          </a:blip>
          <a:srcRect b="2561" l="0" r="0" t="2552"/>
          <a:stretch/>
        </p:blipFill>
        <p:spPr>
          <a:xfrm>
            <a:off x="1145750" y="6872808"/>
            <a:ext cx="1267638" cy="963655"/>
          </a:xfrm>
          <a:prstGeom prst="rect">
            <a:avLst/>
          </a:prstGeom>
          <a:noFill/>
          <a:ln>
            <a:noFill/>
          </a:ln>
        </p:spPr>
      </p:pic>
      <p:pic>
        <p:nvPicPr>
          <p:cNvPr id="987" name="Google Shape;987;p51"/>
          <p:cNvPicPr preferRelativeResize="0"/>
          <p:nvPr/>
        </p:nvPicPr>
        <p:blipFill rotWithShape="1">
          <a:blip r:embed="rId6">
            <a:alphaModFix/>
          </a:blip>
          <a:srcRect b="2561" l="0" r="0" t="2552"/>
          <a:stretch/>
        </p:blipFill>
        <p:spPr>
          <a:xfrm>
            <a:off x="1145750" y="7997952"/>
            <a:ext cx="1267638" cy="963655"/>
          </a:xfrm>
          <a:prstGeom prst="rect">
            <a:avLst/>
          </a:prstGeom>
          <a:noFill/>
          <a:ln>
            <a:noFill/>
          </a:ln>
        </p:spPr>
      </p:pic>
      <p:pic>
        <p:nvPicPr>
          <p:cNvPr id="988" name="Google Shape;988;p51"/>
          <p:cNvPicPr preferRelativeResize="0"/>
          <p:nvPr/>
        </p:nvPicPr>
        <p:blipFill rotWithShape="1">
          <a:blip r:embed="rId7">
            <a:alphaModFix/>
          </a:blip>
          <a:srcRect b="2561" l="0" r="0" t="2552"/>
          <a:stretch/>
        </p:blipFill>
        <p:spPr>
          <a:xfrm>
            <a:off x="1145750" y="9168384"/>
            <a:ext cx="1267638" cy="963655"/>
          </a:xfrm>
          <a:prstGeom prst="rect">
            <a:avLst/>
          </a:prstGeom>
          <a:noFill/>
          <a:ln>
            <a:noFill/>
          </a:ln>
        </p:spPr>
      </p:pic>
      <p:pic>
        <p:nvPicPr>
          <p:cNvPr id="989" name="Google Shape;989;p51"/>
          <p:cNvPicPr preferRelativeResize="0"/>
          <p:nvPr/>
        </p:nvPicPr>
        <p:blipFill rotWithShape="1">
          <a:blip r:embed="rId8">
            <a:alphaModFix/>
          </a:blip>
          <a:srcRect b="2561" l="0" r="0" t="2552"/>
          <a:stretch/>
        </p:blipFill>
        <p:spPr>
          <a:xfrm>
            <a:off x="1145750" y="10338816"/>
            <a:ext cx="1267638" cy="963655"/>
          </a:xfrm>
          <a:prstGeom prst="rect">
            <a:avLst/>
          </a:prstGeom>
          <a:noFill/>
          <a:ln>
            <a:noFill/>
          </a:ln>
        </p:spPr>
      </p:pic>
      <p:pic>
        <p:nvPicPr>
          <p:cNvPr id="990" name="Google Shape;990;p51"/>
          <p:cNvPicPr preferRelativeResize="0"/>
          <p:nvPr/>
        </p:nvPicPr>
        <p:blipFill rotWithShape="1">
          <a:blip r:embed="rId9">
            <a:alphaModFix/>
          </a:blip>
          <a:srcRect b="2561" l="0" r="0" t="2552"/>
          <a:stretch/>
        </p:blipFill>
        <p:spPr>
          <a:xfrm>
            <a:off x="1145750" y="11505768"/>
            <a:ext cx="1267638" cy="963655"/>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Slide: Cybersecurity ">
  <p:cSld name="CUSTOM_2_3_1_1_1_1_1_2_1_2_1_1_1_1_2_2_1_1_1_1">
    <p:spTree>
      <p:nvGrpSpPr>
        <p:cNvPr id="38" name="Shape 38"/>
        <p:cNvGrpSpPr/>
        <p:nvPr/>
      </p:nvGrpSpPr>
      <p:grpSpPr>
        <a:xfrm>
          <a:off x="0" y="0"/>
          <a:ext cx="0" cy="0"/>
          <a:chOff x="0" y="0"/>
          <a:chExt cx="0" cy="0"/>
        </a:xfrm>
      </p:grpSpPr>
      <p:pic>
        <p:nvPicPr>
          <p:cNvPr id="39" name="Google Shape;39;p7"/>
          <p:cNvPicPr preferRelativeResize="0"/>
          <p:nvPr/>
        </p:nvPicPr>
        <p:blipFill rotWithShape="1">
          <a:blip r:embed="rId2">
            <a:alphaModFix/>
          </a:blip>
          <a:srcRect b="2498" l="0" r="0" t="2489"/>
          <a:stretch/>
        </p:blipFill>
        <p:spPr>
          <a:xfrm>
            <a:off x="731329" y="733016"/>
            <a:ext cx="22914989" cy="12249981"/>
          </a:xfrm>
          <a:prstGeom prst="rect">
            <a:avLst/>
          </a:prstGeom>
          <a:noFill/>
          <a:ln>
            <a:noFill/>
          </a:ln>
          <a:effectLst>
            <a:outerShdw blurRad="57150" rotWithShape="0" algn="bl" dir="5400000" dist="19050">
              <a:srgbClr val="000000">
                <a:alpha val="50000"/>
              </a:srgbClr>
            </a:outerShdw>
          </a:effectLst>
        </p:spPr>
      </p:pic>
      <p:sp>
        <p:nvSpPr>
          <p:cNvPr id="40" name="Google Shape;40;p7"/>
          <p:cNvSpPr/>
          <p:nvPr/>
        </p:nvSpPr>
        <p:spPr>
          <a:xfrm>
            <a:off x="730210" y="10152267"/>
            <a:ext cx="22917300" cy="283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41" name="Google Shape;41;p7"/>
          <p:cNvSpPr txBox="1"/>
          <p:nvPr/>
        </p:nvSpPr>
        <p:spPr>
          <a:xfrm>
            <a:off x="732609" y="10620000"/>
            <a:ext cx="22914900" cy="989700"/>
          </a:xfrm>
          <a:prstGeom prst="rect">
            <a:avLst/>
          </a:prstGeom>
          <a:noFill/>
          <a:ln>
            <a:noFill/>
          </a:ln>
        </p:spPr>
        <p:txBody>
          <a:bodyPr anchorCtr="0" anchor="t" bIns="243750" lIns="243750" spcFirstLastPara="1" rIns="3169325" wrap="square" tIns="243750">
            <a:noAutofit/>
          </a:bodyPr>
          <a:lstStyle/>
          <a:p>
            <a:pPr indent="0" lvl="0" marL="0" rtl="0" algn="r">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Cybersecurity</a:t>
            </a:r>
            <a:endParaRPr sz="4800">
              <a:solidFill>
                <a:srgbClr val="FFFFFF"/>
              </a:solidFill>
              <a:latin typeface="Roboto Medium"/>
              <a:ea typeface="Roboto Medium"/>
              <a:cs typeface="Roboto Medium"/>
              <a:sym typeface="Roboto Medium"/>
            </a:endParaRPr>
          </a:p>
        </p:txBody>
      </p:sp>
      <p:pic>
        <p:nvPicPr>
          <p:cNvPr id="42" name="Google Shape;42;p7"/>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rotWithShape="0" algn="bl" dir="5400000" dist="19050">
              <a:srgbClr val="000000">
                <a:alpha val="50000"/>
              </a:srgbClr>
            </a:outerShdw>
          </a:effectLst>
        </p:spPr>
      </p:pic>
      <p:sp>
        <p:nvSpPr>
          <p:cNvPr id="43" name="Google Shape;43;p7"/>
          <p:cNvSpPr txBox="1"/>
          <p:nvPr>
            <p:ph type="title"/>
          </p:nvPr>
        </p:nvSpPr>
        <p:spPr>
          <a:xfrm>
            <a:off x="1401235" y="11519400"/>
            <a:ext cx="22246200" cy="851100"/>
          </a:xfrm>
          <a:prstGeom prst="rect">
            <a:avLst/>
          </a:prstGeom>
          <a:noFill/>
          <a:ln>
            <a:noFill/>
          </a:ln>
        </p:spPr>
        <p:txBody>
          <a:bodyPr anchorCtr="0" anchor="ctr" bIns="0" lIns="0" spcFirstLastPara="1" rIns="3169325" wrap="square" tIns="24325">
            <a:noAutofit/>
          </a:bodyPr>
          <a:lstStyle>
            <a:lvl1pPr lvl="0" rtl="0" algn="r">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4" name="Google Shape;44;p7"/>
          <p:cNvSpPr txBox="1"/>
          <p:nvPr>
            <p:ph idx="2" type="title"/>
          </p:nvPr>
        </p:nvSpPr>
        <p:spPr>
          <a:xfrm>
            <a:off x="731409" y="4876800"/>
            <a:ext cx="22914900" cy="3327900"/>
          </a:xfrm>
          <a:prstGeom prst="rect">
            <a:avLst/>
          </a:prstGeom>
          <a:noFill/>
          <a:ln>
            <a:noFill/>
          </a:ln>
        </p:spPr>
        <p:txBody>
          <a:bodyPr anchorCtr="0" anchor="t" bIns="1219000" lIns="7679600" spcFirstLastPara="1" rIns="1219000" wrap="square" tIns="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5" name="Google Shape;45;p7"/>
          <p:cNvSpPr txBox="1"/>
          <p:nvPr>
            <p:ph idx="3" type="title"/>
          </p:nvPr>
        </p:nvSpPr>
        <p:spPr>
          <a:xfrm>
            <a:off x="1401235" y="9192067"/>
            <a:ext cx="22246200" cy="960000"/>
          </a:xfrm>
          <a:prstGeom prst="rect">
            <a:avLst/>
          </a:prstGeom>
          <a:noFill/>
          <a:ln>
            <a:noFill/>
          </a:ln>
        </p:spPr>
        <p:txBody>
          <a:bodyPr anchorCtr="0" anchor="ctr" bIns="0" lIns="8532925" spcFirstLastPara="1" rIns="731350" wrap="square" tIns="24325">
            <a:noAutofit/>
          </a:bodyPr>
          <a:lstStyle>
            <a:lvl1pPr lvl="0" rtl="0" algn="r">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b="1" sz="3700"/>
            </a:lvl2pPr>
            <a:lvl3pPr lvl="2" rtl="0">
              <a:spcBef>
                <a:spcPts val="0"/>
              </a:spcBef>
              <a:spcAft>
                <a:spcPts val="0"/>
              </a:spcAft>
              <a:buNone/>
              <a:defRPr b="1" sz="3700"/>
            </a:lvl3pPr>
            <a:lvl4pPr lvl="3" rtl="0">
              <a:spcBef>
                <a:spcPts val="0"/>
              </a:spcBef>
              <a:spcAft>
                <a:spcPts val="0"/>
              </a:spcAft>
              <a:buNone/>
              <a:defRPr b="1" sz="3700"/>
            </a:lvl4pPr>
            <a:lvl5pPr lvl="4" rtl="0">
              <a:spcBef>
                <a:spcPts val="0"/>
              </a:spcBef>
              <a:spcAft>
                <a:spcPts val="0"/>
              </a:spcAft>
              <a:buNone/>
              <a:defRPr b="1" sz="3700"/>
            </a:lvl5pPr>
            <a:lvl6pPr lvl="5" rtl="0">
              <a:spcBef>
                <a:spcPts val="0"/>
              </a:spcBef>
              <a:spcAft>
                <a:spcPts val="0"/>
              </a:spcAft>
              <a:buNone/>
              <a:defRPr b="1" sz="3700"/>
            </a:lvl6pPr>
            <a:lvl7pPr lvl="6" rtl="0">
              <a:spcBef>
                <a:spcPts val="0"/>
              </a:spcBef>
              <a:spcAft>
                <a:spcPts val="0"/>
              </a:spcAft>
              <a:buNone/>
              <a:defRPr b="1" sz="3700"/>
            </a:lvl7pPr>
            <a:lvl8pPr lvl="7" rtl="0">
              <a:spcBef>
                <a:spcPts val="0"/>
              </a:spcBef>
              <a:spcAft>
                <a:spcPts val="0"/>
              </a:spcAft>
              <a:buNone/>
              <a:defRPr b="1" sz="3700"/>
            </a:lvl8pPr>
            <a:lvl9pPr lvl="8" rtl="0">
              <a:spcBef>
                <a:spcPts val="0"/>
              </a:spcBef>
              <a:spcAft>
                <a:spcPts val="0"/>
              </a:spcAft>
              <a:buNone/>
              <a:defRPr b="1" sz="3700"/>
            </a:lvl9pPr>
          </a:lstStyle>
          <a:p/>
        </p:txBody>
      </p:sp>
      <p:pic>
        <p:nvPicPr>
          <p:cNvPr id="46" name="Google Shape;46;p7"/>
          <p:cNvPicPr preferRelativeResize="0"/>
          <p:nvPr/>
        </p:nvPicPr>
        <p:blipFill>
          <a:blip r:embed="rId4">
            <a:alphaModFix/>
          </a:blip>
          <a:stretch>
            <a:fillRect/>
          </a:stretch>
        </p:blipFill>
        <p:spPr>
          <a:xfrm>
            <a:off x="1807557" y="3072384"/>
            <a:ext cx="6094420" cy="4509867"/>
          </a:xfrm>
          <a:prstGeom prst="rect">
            <a:avLst/>
          </a:prstGeom>
          <a:noFill/>
          <a:ln>
            <a:noFill/>
          </a:ln>
        </p:spPr>
      </p:pic>
      <p:sp>
        <p:nvSpPr>
          <p:cNvPr id="47" name="Google Shape;47;p7"/>
          <p:cNvSpPr txBox="1"/>
          <p:nvPr/>
        </p:nvSpPr>
        <p:spPr>
          <a:xfrm>
            <a:off x="549990" y="12983333"/>
            <a:ext cx="23096400" cy="495300"/>
          </a:xfrm>
          <a:prstGeom prst="rect">
            <a:avLst/>
          </a:prstGeom>
          <a:noFill/>
          <a:ln>
            <a:noFill/>
          </a:ln>
        </p:spPr>
        <p:txBody>
          <a:bodyPr anchorCtr="0" anchor="ctr" bIns="243750" lIns="243750" spcFirstLastPara="1" rIns="0" wrap="square" tIns="243750">
            <a:noAutofit/>
          </a:bodyPr>
          <a:lstStyle/>
          <a:p>
            <a:pPr indent="0" lvl="0" marL="0" rtl="0" algn="l">
              <a:spcBef>
                <a:spcPts val="0"/>
              </a:spcBef>
              <a:spcAft>
                <a:spcPts val="0"/>
              </a:spcAft>
              <a:buClr>
                <a:schemeClr val="dk1"/>
              </a:buClr>
              <a:buSzPts val="2900"/>
              <a:buFont typeface="Arial"/>
              <a:buNone/>
            </a:pPr>
            <a:r>
              <a:t/>
            </a:r>
            <a:endParaRPr sz="1600">
              <a:solidFill>
                <a:schemeClr val="dk1"/>
              </a:solidFill>
            </a:endParaRPr>
          </a:p>
          <a:p>
            <a:pPr indent="0" lvl="0" marL="0" rtl="0" algn="l">
              <a:spcBef>
                <a:spcPts val="0"/>
              </a:spcBef>
              <a:spcAft>
                <a:spcPts val="0"/>
              </a:spcAft>
              <a:buNone/>
            </a:pPr>
            <a:r>
              <a:rPr lang="en-US" sz="1600">
                <a:solidFill>
                  <a:schemeClr val="dk1"/>
                </a:solidFill>
              </a:rPr>
              <a:t>© 2019 Trilogy Education Services, Inc. </a:t>
            </a:r>
            <a:endParaRPr sz="1600"/>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8. Bullets 1–8 (Blue)">
  <p:cSld name="CUSTOM_2_7_1_3_1_1_1_1_1_1_1_1_1">
    <p:spTree>
      <p:nvGrpSpPr>
        <p:cNvPr id="991" name="Shape 991"/>
        <p:cNvGrpSpPr/>
        <p:nvPr/>
      </p:nvGrpSpPr>
      <p:grpSpPr>
        <a:xfrm>
          <a:off x="0" y="0"/>
          <a:ext cx="0" cy="0"/>
          <a:chOff x="0" y="0"/>
          <a:chExt cx="0" cy="0"/>
        </a:xfrm>
      </p:grpSpPr>
      <p:sp>
        <p:nvSpPr>
          <p:cNvPr id="992" name="Google Shape;992;p52"/>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93" name="Google Shape;993;p52"/>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994" name="Google Shape;994;p52"/>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995" name="Google Shape;995;p52"/>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996" name="Google Shape;996;p52"/>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997" name="Google Shape;997;p52"/>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98" name="Google Shape;998;p52"/>
          <p:cNvSpPr/>
          <p:nvPr/>
        </p:nvSpPr>
        <p:spPr>
          <a:xfrm>
            <a:off x="2676437" y="10328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99" name="Google Shape;999;p52"/>
          <p:cNvSpPr txBox="1"/>
          <p:nvPr>
            <p:ph idx="3" type="subTitle"/>
          </p:nvPr>
        </p:nvSpPr>
        <p:spPr>
          <a:xfrm>
            <a:off x="-65583" y="10328200"/>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00" name="Google Shape;1000;p52"/>
          <p:cNvSpPr/>
          <p:nvPr/>
        </p:nvSpPr>
        <p:spPr>
          <a:xfrm>
            <a:off x="2676103" y="11496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01" name="Google Shape;1001;p52"/>
          <p:cNvSpPr txBox="1"/>
          <p:nvPr>
            <p:ph idx="4" type="subTitle"/>
          </p:nvPr>
        </p:nvSpPr>
        <p:spPr>
          <a:xfrm>
            <a:off x="0" y="11496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02" name="Google Shape;1002;p52"/>
          <p:cNvSpPr/>
          <p:nvPr/>
        </p:nvSpPr>
        <p:spPr>
          <a:xfrm>
            <a:off x="2676303" y="7991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03" name="Google Shape;1003;p52"/>
          <p:cNvSpPr txBox="1"/>
          <p:nvPr>
            <p:ph idx="5" type="subTitle"/>
          </p:nvPr>
        </p:nvSpPr>
        <p:spPr>
          <a:xfrm>
            <a:off x="-400" y="7991333"/>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04" name="Google Shape;1004;p52"/>
          <p:cNvSpPr/>
          <p:nvPr/>
        </p:nvSpPr>
        <p:spPr>
          <a:xfrm>
            <a:off x="2675970" y="9159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05" name="Google Shape;1005;p52"/>
          <p:cNvSpPr txBox="1"/>
          <p:nvPr>
            <p:ph idx="6" type="subTitle"/>
          </p:nvPr>
        </p:nvSpPr>
        <p:spPr>
          <a:xfrm>
            <a:off x="0" y="9159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06" name="Google Shape;1006;p52"/>
          <p:cNvSpPr/>
          <p:nvPr/>
        </p:nvSpPr>
        <p:spPr>
          <a:xfrm>
            <a:off x="2676370" y="5694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07" name="Google Shape;1007;p52"/>
          <p:cNvSpPr txBox="1"/>
          <p:nvPr>
            <p:ph idx="7" type="subTitle"/>
          </p:nvPr>
        </p:nvSpPr>
        <p:spPr>
          <a:xfrm>
            <a:off x="-65916" y="5694333"/>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08" name="Google Shape;1008;p52"/>
          <p:cNvSpPr/>
          <p:nvPr/>
        </p:nvSpPr>
        <p:spPr>
          <a:xfrm>
            <a:off x="2676036" y="6862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09" name="Google Shape;1009;p52"/>
          <p:cNvSpPr txBox="1"/>
          <p:nvPr>
            <p:ph idx="8" type="subTitle"/>
          </p:nvPr>
        </p:nvSpPr>
        <p:spPr>
          <a:xfrm>
            <a:off x="0" y="6862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10" name="Google Shape;1010;p52"/>
          <p:cNvSpPr/>
          <p:nvPr/>
        </p:nvSpPr>
        <p:spPr>
          <a:xfrm>
            <a:off x="2676037" y="3357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11" name="Google Shape;1011;p52"/>
          <p:cNvSpPr txBox="1"/>
          <p:nvPr>
            <p:ph idx="9" type="subTitle"/>
          </p:nvPr>
        </p:nvSpPr>
        <p:spPr>
          <a:xfrm>
            <a:off x="0" y="3357333"/>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12" name="Google Shape;1012;p52"/>
          <p:cNvSpPr/>
          <p:nvPr/>
        </p:nvSpPr>
        <p:spPr>
          <a:xfrm>
            <a:off x="2676036" y="4525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13" name="Google Shape;1013;p52"/>
          <p:cNvSpPr txBox="1"/>
          <p:nvPr>
            <p:ph idx="13" type="subTitle"/>
          </p:nvPr>
        </p:nvSpPr>
        <p:spPr>
          <a:xfrm>
            <a:off x="0" y="4525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1014" name="Google Shape;1014;p52"/>
          <p:cNvPicPr preferRelativeResize="0"/>
          <p:nvPr/>
        </p:nvPicPr>
        <p:blipFill rotWithShape="1">
          <a:blip r:embed="rId2">
            <a:alphaModFix/>
          </a:blip>
          <a:srcRect b="1276" l="0" r="0" t="1276"/>
          <a:stretch/>
        </p:blipFill>
        <p:spPr>
          <a:xfrm>
            <a:off x="1145750" y="3364992"/>
            <a:ext cx="1267638" cy="963655"/>
          </a:xfrm>
          <a:prstGeom prst="rect">
            <a:avLst/>
          </a:prstGeom>
          <a:noFill/>
          <a:ln>
            <a:noFill/>
          </a:ln>
        </p:spPr>
      </p:pic>
      <p:pic>
        <p:nvPicPr>
          <p:cNvPr id="1015" name="Google Shape;1015;p52"/>
          <p:cNvPicPr preferRelativeResize="0"/>
          <p:nvPr/>
        </p:nvPicPr>
        <p:blipFill rotWithShape="1">
          <a:blip r:embed="rId3">
            <a:alphaModFix/>
          </a:blip>
          <a:srcRect b="1276" l="0" r="0" t="1276"/>
          <a:stretch/>
        </p:blipFill>
        <p:spPr>
          <a:xfrm>
            <a:off x="1145750" y="4559808"/>
            <a:ext cx="1267638" cy="963655"/>
          </a:xfrm>
          <a:prstGeom prst="rect">
            <a:avLst/>
          </a:prstGeom>
          <a:noFill/>
          <a:ln>
            <a:noFill/>
          </a:ln>
        </p:spPr>
      </p:pic>
      <p:pic>
        <p:nvPicPr>
          <p:cNvPr id="1016" name="Google Shape;1016;p52"/>
          <p:cNvPicPr preferRelativeResize="0"/>
          <p:nvPr/>
        </p:nvPicPr>
        <p:blipFill rotWithShape="1">
          <a:blip r:embed="rId4">
            <a:alphaModFix/>
          </a:blip>
          <a:srcRect b="1276" l="0" r="0" t="1276"/>
          <a:stretch/>
        </p:blipFill>
        <p:spPr>
          <a:xfrm>
            <a:off x="1145750" y="5677992"/>
            <a:ext cx="1267638" cy="963655"/>
          </a:xfrm>
          <a:prstGeom prst="rect">
            <a:avLst/>
          </a:prstGeom>
          <a:noFill/>
          <a:ln>
            <a:noFill/>
          </a:ln>
        </p:spPr>
      </p:pic>
      <p:pic>
        <p:nvPicPr>
          <p:cNvPr id="1017" name="Google Shape;1017;p52"/>
          <p:cNvPicPr preferRelativeResize="0"/>
          <p:nvPr/>
        </p:nvPicPr>
        <p:blipFill rotWithShape="1">
          <a:blip r:embed="rId5">
            <a:alphaModFix/>
          </a:blip>
          <a:srcRect b="1276" l="0" r="0" t="1276"/>
          <a:stretch/>
        </p:blipFill>
        <p:spPr>
          <a:xfrm>
            <a:off x="1145750" y="6872808"/>
            <a:ext cx="1267638" cy="963655"/>
          </a:xfrm>
          <a:prstGeom prst="rect">
            <a:avLst/>
          </a:prstGeom>
          <a:noFill/>
          <a:ln>
            <a:noFill/>
          </a:ln>
        </p:spPr>
      </p:pic>
      <p:pic>
        <p:nvPicPr>
          <p:cNvPr id="1018" name="Google Shape;1018;p52"/>
          <p:cNvPicPr preferRelativeResize="0"/>
          <p:nvPr/>
        </p:nvPicPr>
        <p:blipFill rotWithShape="1">
          <a:blip r:embed="rId6">
            <a:alphaModFix/>
          </a:blip>
          <a:srcRect b="1276" l="0" r="0" t="1276"/>
          <a:stretch/>
        </p:blipFill>
        <p:spPr>
          <a:xfrm>
            <a:off x="1145750" y="7997952"/>
            <a:ext cx="1267638" cy="963655"/>
          </a:xfrm>
          <a:prstGeom prst="rect">
            <a:avLst/>
          </a:prstGeom>
          <a:noFill/>
          <a:ln>
            <a:noFill/>
          </a:ln>
        </p:spPr>
      </p:pic>
      <p:pic>
        <p:nvPicPr>
          <p:cNvPr id="1019" name="Google Shape;1019;p52"/>
          <p:cNvPicPr preferRelativeResize="0"/>
          <p:nvPr/>
        </p:nvPicPr>
        <p:blipFill rotWithShape="1">
          <a:blip r:embed="rId7">
            <a:alphaModFix/>
          </a:blip>
          <a:srcRect b="1276" l="0" r="0" t="1276"/>
          <a:stretch/>
        </p:blipFill>
        <p:spPr>
          <a:xfrm>
            <a:off x="1145750" y="9168384"/>
            <a:ext cx="1267638" cy="963655"/>
          </a:xfrm>
          <a:prstGeom prst="rect">
            <a:avLst/>
          </a:prstGeom>
          <a:noFill/>
          <a:ln>
            <a:noFill/>
          </a:ln>
        </p:spPr>
      </p:pic>
      <p:pic>
        <p:nvPicPr>
          <p:cNvPr id="1020" name="Google Shape;1020;p52"/>
          <p:cNvPicPr preferRelativeResize="0"/>
          <p:nvPr/>
        </p:nvPicPr>
        <p:blipFill rotWithShape="1">
          <a:blip r:embed="rId8">
            <a:alphaModFix/>
          </a:blip>
          <a:srcRect b="1276" l="0" r="0" t="1276"/>
          <a:stretch/>
        </p:blipFill>
        <p:spPr>
          <a:xfrm>
            <a:off x="1145750" y="10338816"/>
            <a:ext cx="1267638" cy="963655"/>
          </a:xfrm>
          <a:prstGeom prst="rect">
            <a:avLst/>
          </a:prstGeom>
          <a:noFill/>
          <a:ln>
            <a:noFill/>
          </a:ln>
        </p:spPr>
      </p:pic>
      <p:pic>
        <p:nvPicPr>
          <p:cNvPr id="1021" name="Google Shape;1021;p52"/>
          <p:cNvPicPr preferRelativeResize="0"/>
          <p:nvPr/>
        </p:nvPicPr>
        <p:blipFill rotWithShape="1">
          <a:blip r:embed="rId9">
            <a:alphaModFix/>
          </a:blip>
          <a:srcRect b="1276" l="0" r="0" t="1276"/>
          <a:stretch/>
        </p:blipFill>
        <p:spPr>
          <a:xfrm>
            <a:off x="1145750" y="11505768"/>
            <a:ext cx="1267638" cy="963655"/>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9. Fist to Five">
  <p:cSld name="CUSTOM_2_3_1_1_3_1_1_2_1_1_1_1">
    <p:spTree>
      <p:nvGrpSpPr>
        <p:cNvPr id="1022" name="Shape 1022"/>
        <p:cNvGrpSpPr/>
        <p:nvPr/>
      </p:nvGrpSpPr>
      <p:grpSpPr>
        <a:xfrm>
          <a:off x="0" y="0"/>
          <a:ext cx="0" cy="0"/>
          <a:chOff x="0" y="0"/>
          <a:chExt cx="0" cy="0"/>
        </a:xfrm>
      </p:grpSpPr>
      <p:pic>
        <p:nvPicPr>
          <p:cNvPr id="1023" name="Google Shape;1023;p53"/>
          <p:cNvPicPr preferRelativeResize="0"/>
          <p:nvPr/>
        </p:nvPicPr>
        <p:blipFill rotWithShape="1">
          <a:blip r:embed="rId2">
            <a:alphaModFix/>
          </a:blip>
          <a:srcRect b="59" l="0" r="0" t="59"/>
          <a:stretch/>
        </p:blipFill>
        <p:spPr>
          <a:xfrm>
            <a:off x="731329" y="733016"/>
            <a:ext cx="22914989" cy="12246791"/>
          </a:xfrm>
          <a:prstGeom prst="rect">
            <a:avLst/>
          </a:prstGeom>
          <a:noFill/>
          <a:ln>
            <a:noFill/>
          </a:ln>
        </p:spPr>
      </p:pic>
      <p:sp>
        <p:nvSpPr>
          <p:cNvPr id="1024" name="Google Shape;1024;p53"/>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0. Review">
  <p:cSld name="CUSTOM_17_2_1_2_1">
    <p:spTree>
      <p:nvGrpSpPr>
        <p:cNvPr id="1025" name="Shape 1025"/>
        <p:cNvGrpSpPr/>
        <p:nvPr/>
      </p:nvGrpSpPr>
      <p:grpSpPr>
        <a:xfrm>
          <a:off x="0" y="0"/>
          <a:ext cx="0" cy="0"/>
          <a:chOff x="0" y="0"/>
          <a:chExt cx="0" cy="0"/>
        </a:xfrm>
      </p:grpSpPr>
      <p:pic>
        <p:nvPicPr>
          <p:cNvPr id="1026" name="Google Shape;1026;p54"/>
          <p:cNvPicPr preferRelativeResize="0"/>
          <p:nvPr/>
        </p:nvPicPr>
        <p:blipFill rotWithShape="1">
          <a:blip r:embed="rId2">
            <a:alphaModFix/>
          </a:blip>
          <a:srcRect b="2498" l="0" r="0" t="2489"/>
          <a:stretch/>
        </p:blipFill>
        <p:spPr>
          <a:xfrm>
            <a:off x="731329" y="733016"/>
            <a:ext cx="22914989" cy="12249978"/>
          </a:xfrm>
          <a:prstGeom prst="rect">
            <a:avLst/>
          </a:prstGeom>
          <a:noFill/>
          <a:ln>
            <a:noFill/>
          </a:ln>
        </p:spPr>
      </p:pic>
      <p:sp>
        <p:nvSpPr>
          <p:cNvPr id="1027" name="Google Shape;1027;p54"/>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1028" name="Google Shape;1028;p54"/>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29" name="Google Shape;1029;p54"/>
          <p:cNvSpPr txBox="1"/>
          <p:nvPr/>
        </p:nvSpPr>
        <p:spPr>
          <a:xfrm>
            <a:off x="731409" y="7682067"/>
            <a:ext cx="22914900" cy="2112900"/>
          </a:xfrm>
          <a:prstGeom prst="rect">
            <a:avLst/>
          </a:prstGeom>
          <a:noFill/>
          <a:ln>
            <a:noFill/>
          </a:ln>
        </p:spPr>
        <p:txBody>
          <a:bodyPr anchorCtr="0" anchor="t" bIns="243750" lIns="243750" spcFirstLastPara="1" rIns="243750" wrap="square" tIns="243750">
            <a:noAutofit/>
          </a:bodyPr>
          <a:lstStyle/>
          <a:p>
            <a:pPr indent="0" lvl="0" marL="0" rtl="0" algn="ctr">
              <a:spcBef>
                <a:spcPts val="0"/>
              </a:spcBef>
              <a:spcAft>
                <a:spcPts val="0"/>
              </a:spcAft>
              <a:buNone/>
            </a:pPr>
            <a:r>
              <a:rPr lang="en-US" sz="9600">
                <a:latin typeface="Roboto Medium"/>
                <a:ea typeface="Roboto Medium"/>
                <a:cs typeface="Roboto Medium"/>
                <a:sym typeface="Roboto Medium"/>
              </a:rPr>
              <a:t>Time’s Up! </a:t>
            </a:r>
            <a:r>
              <a:rPr lang="en-US" sz="9600">
                <a:latin typeface="Roboto Light"/>
                <a:ea typeface="Roboto Light"/>
                <a:cs typeface="Roboto Light"/>
                <a:sym typeface="Roboto Light"/>
              </a:rPr>
              <a:t>Let’s Review.</a:t>
            </a:r>
            <a:endParaRPr sz="9600">
              <a:latin typeface="Roboto Light"/>
              <a:ea typeface="Roboto Light"/>
              <a:cs typeface="Roboto Light"/>
              <a:sym typeface="Roboto Light"/>
            </a:endParaRPr>
          </a:p>
        </p:txBody>
      </p:sp>
      <p:pic>
        <p:nvPicPr>
          <p:cNvPr id="1030" name="Google Shape;1030;p54"/>
          <p:cNvPicPr preferRelativeResize="0"/>
          <p:nvPr/>
        </p:nvPicPr>
        <p:blipFill>
          <a:blip r:embed="rId3">
            <a:alphaModFix/>
          </a:blip>
          <a:stretch>
            <a:fillRect/>
          </a:stretch>
        </p:blipFill>
        <p:spPr>
          <a:xfrm>
            <a:off x="10559806" y="3048000"/>
            <a:ext cx="3258038" cy="4368660"/>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1. Take a Break 1">
  <p:cSld name="CUSTOM">
    <p:spTree>
      <p:nvGrpSpPr>
        <p:cNvPr id="1031" name="Shape 1031"/>
        <p:cNvGrpSpPr/>
        <p:nvPr/>
      </p:nvGrpSpPr>
      <p:grpSpPr>
        <a:xfrm>
          <a:off x="0" y="0"/>
          <a:ext cx="0" cy="0"/>
          <a:chOff x="0" y="0"/>
          <a:chExt cx="0" cy="0"/>
        </a:xfrm>
      </p:grpSpPr>
      <p:pic>
        <p:nvPicPr>
          <p:cNvPr id="1032" name="Google Shape;1032;p55"/>
          <p:cNvPicPr preferRelativeResize="0"/>
          <p:nvPr/>
        </p:nvPicPr>
        <p:blipFill>
          <a:blip r:embed="rId2">
            <a:alphaModFix/>
          </a:blip>
          <a:stretch>
            <a:fillRect/>
          </a:stretch>
        </p:blipFill>
        <p:spPr>
          <a:xfrm>
            <a:off x="0" y="0"/>
            <a:ext cx="24377573" cy="13712428"/>
          </a:xfrm>
          <a:prstGeom prst="rect">
            <a:avLst/>
          </a:prstGeom>
          <a:noFill/>
          <a:ln>
            <a:noFill/>
          </a:ln>
        </p:spPr>
      </p:pic>
      <p:sp>
        <p:nvSpPr>
          <p:cNvPr id="1033" name="Google Shape;1033;p55"/>
          <p:cNvSpPr txBox="1"/>
          <p:nvPr/>
        </p:nvSpPr>
        <p:spPr>
          <a:xfrm>
            <a:off x="-67" y="2519467"/>
            <a:ext cx="24377700" cy="2112900"/>
          </a:xfrm>
          <a:prstGeom prst="rect">
            <a:avLst/>
          </a:prstGeom>
          <a:noFill/>
          <a:ln>
            <a:noFill/>
          </a:ln>
        </p:spPr>
        <p:txBody>
          <a:bodyPr anchorCtr="0" anchor="t" bIns="243750" lIns="243750" spcFirstLastPara="1" rIns="243750" wrap="square" tIns="243750">
            <a:noAutofit/>
          </a:bodyPr>
          <a:lstStyle/>
          <a:p>
            <a:pPr indent="0" lvl="0" marL="0" rtl="0" algn="ctr">
              <a:spcBef>
                <a:spcPts val="0"/>
              </a:spcBef>
              <a:spcAft>
                <a:spcPts val="0"/>
              </a:spcAft>
              <a:buNone/>
            </a:pPr>
            <a:r>
              <a:rPr lang="en-US" sz="12800">
                <a:latin typeface="Roboto Light"/>
                <a:ea typeface="Roboto Light"/>
                <a:cs typeface="Roboto Light"/>
                <a:sym typeface="Roboto Light"/>
              </a:rPr>
              <a:t>Take a Break!</a:t>
            </a:r>
            <a:endParaRPr sz="12800">
              <a:latin typeface="Roboto Light"/>
              <a:ea typeface="Roboto Light"/>
              <a:cs typeface="Roboto Light"/>
              <a:sym typeface="Roboto Light"/>
            </a:endParaRPr>
          </a:p>
        </p:txBody>
      </p:sp>
      <p:cxnSp>
        <p:nvCxnSpPr>
          <p:cNvPr id="1034" name="Google Shape;1034;p55"/>
          <p:cNvCxnSpPr/>
          <p:nvPr/>
        </p:nvCxnSpPr>
        <p:spPr>
          <a:xfrm>
            <a:off x="6146399" y="5338400"/>
            <a:ext cx="12084900" cy="0"/>
          </a:xfrm>
          <a:prstGeom prst="straightConnector1">
            <a:avLst/>
          </a:prstGeom>
          <a:noFill/>
          <a:ln cap="flat" cmpd="sng" w="9525">
            <a:solidFill>
              <a:srgbClr val="000000"/>
            </a:solidFill>
            <a:prstDash val="solid"/>
            <a:round/>
            <a:headEnd len="med" w="med" type="none"/>
            <a:tailEnd len="med" w="med" type="none"/>
          </a:ln>
        </p:spPr>
      </p:cxnSp>
      <p:sp>
        <p:nvSpPr>
          <p:cNvPr id="1035" name="Google Shape;1035;p55"/>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2. Take a Break 2">
  <p:cSld name="CUSTOM_1">
    <p:spTree>
      <p:nvGrpSpPr>
        <p:cNvPr id="1036" name="Shape 1036"/>
        <p:cNvGrpSpPr/>
        <p:nvPr/>
      </p:nvGrpSpPr>
      <p:grpSpPr>
        <a:xfrm>
          <a:off x="0" y="0"/>
          <a:ext cx="0" cy="0"/>
          <a:chOff x="0" y="0"/>
          <a:chExt cx="0" cy="0"/>
        </a:xfrm>
      </p:grpSpPr>
      <p:pic>
        <p:nvPicPr>
          <p:cNvPr id="1037" name="Google Shape;1037;p56"/>
          <p:cNvPicPr preferRelativeResize="0"/>
          <p:nvPr/>
        </p:nvPicPr>
        <p:blipFill rotWithShape="1">
          <a:blip r:embed="rId2">
            <a:alphaModFix/>
          </a:blip>
          <a:srcRect b="0" l="0" r="0" t="0"/>
          <a:stretch/>
        </p:blipFill>
        <p:spPr>
          <a:xfrm>
            <a:off x="0" y="0"/>
            <a:ext cx="24377573" cy="13712428"/>
          </a:xfrm>
          <a:prstGeom prst="rect">
            <a:avLst/>
          </a:prstGeom>
          <a:noFill/>
          <a:ln>
            <a:noFill/>
          </a:ln>
        </p:spPr>
      </p:pic>
      <p:sp>
        <p:nvSpPr>
          <p:cNvPr id="1038" name="Google Shape;1038;p56"/>
          <p:cNvSpPr txBox="1"/>
          <p:nvPr/>
        </p:nvSpPr>
        <p:spPr>
          <a:xfrm>
            <a:off x="-67" y="1097067"/>
            <a:ext cx="24377700" cy="2112900"/>
          </a:xfrm>
          <a:prstGeom prst="rect">
            <a:avLst/>
          </a:prstGeom>
          <a:noFill/>
          <a:ln>
            <a:noFill/>
          </a:ln>
        </p:spPr>
        <p:txBody>
          <a:bodyPr anchorCtr="0" anchor="t" bIns="243750" lIns="243750" spcFirstLastPara="1" rIns="243750" wrap="square" tIns="243750">
            <a:noAutofit/>
          </a:bodyPr>
          <a:lstStyle/>
          <a:p>
            <a:pPr indent="0" lvl="0" marL="0" rtl="0" algn="ctr">
              <a:spcBef>
                <a:spcPts val="0"/>
              </a:spcBef>
              <a:spcAft>
                <a:spcPts val="0"/>
              </a:spcAft>
              <a:buNone/>
            </a:pPr>
            <a:r>
              <a:rPr lang="en-US" sz="12800">
                <a:latin typeface="Roboto Light"/>
                <a:ea typeface="Roboto Light"/>
                <a:cs typeface="Roboto Light"/>
                <a:sym typeface="Roboto Light"/>
              </a:rPr>
              <a:t>Take a Break!</a:t>
            </a:r>
            <a:endParaRPr sz="12800">
              <a:latin typeface="Roboto Light"/>
              <a:ea typeface="Roboto Light"/>
              <a:cs typeface="Roboto Light"/>
              <a:sym typeface="Roboto Light"/>
            </a:endParaRPr>
          </a:p>
        </p:txBody>
      </p:sp>
      <p:cxnSp>
        <p:nvCxnSpPr>
          <p:cNvPr id="1039" name="Google Shape;1039;p56"/>
          <p:cNvCxnSpPr/>
          <p:nvPr/>
        </p:nvCxnSpPr>
        <p:spPr>
          <a:xfrm>
            <a:off x="6146399" y="3916000"/>
            <a:ext cx="12084900" cy="0"/>
          </a:xfrm>
          <a:prstGeom prst="straightConnector1">
            <a:avLst/>
          </a:prstGeom>
          <a:noFill/>
          <a:ln cap="flat" cmpd="sng" w="9525">
            <a:solidFill>
              <a:srgbClr val="000000"/>
            </a:solidFill>
            <a:prstDash val="solid"/>
            <a:round/>
            <a:headEnd len="med" w="med" type="none"/>
            <a:tailEnd len="med" w="med" type="none"/>
          </a:ln>
        </p:spPr>
      </p:cxnSp>
      <p:sp>
        <p:nvSpPr>
          <p:cNvPr id="1040" name="Google Shape;1040;p56"/>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3. Watch a Video">
  <p:cSld name="CUSTOM_2">
    <p:spTree>
      <p:nvGrpSpPr>
        <p:cNvPr id="1041" name="Shape 1041"/>
        <p:cNvGrpSpPr/>
        <p:nvPr/>
      </p:nvGrpSpPr>
      <p:grpSpPr>
        <a:xfrm>
          <a:off x="0" y="0"/>
          <a:ext cx="0" cy="0"/>
          <a:chOff x="0" y="0"/>
          <a:chExt cx="0" cy="0"/>
        </a:xfrm>
      </p:grpSpPr>
      <p:pic>
        <p:nvPicPr>
          <p:cNvPr id="1042" name="Google Shape;1042;p57"/>
          <p:cNvPicPr preferRelativeResize="0"/>
          <p:nvPr/>
        </p:nvPicPr>
        <p:blipFill rotWithShape="1">
          <a:blip r:embed="rId2">
            <a:alphaModFix/>
          </a:blip>
          <a:srcRect b="0" l="0" r="0" t="0"/>
          <a:stretch/>
        </p:blipFill>
        <p:spPr>
          <a:xfrm>
            <a:off x="-67" y="-37"/>
            <a:ext cx="24377650" cy="13712463"/>
          </a:xfrm>
          <a:prstGeom prst="rect">
            <a:avLst/>
          </a:prstGeom>
          <a:noFill/>
          <a:ln>
            <a:noFill/>
          </a:ln>
        </p:spPr>
      </p:pic>
      <p:sp>
        <p:nvSpPr>
          <p:cNvPr id="1043" name="Google Shape;1043;p57"/>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1044" name="Google Shape;1044;p57"/>
          <p:cNvSpPr txBox="1"/>
          <p:nvPr>
            <p:ph type="title"/>
          </p:nvPr>
        </p:nvSpPr>
        <p:spPr>
          <a:xfrm>
            <a:off x="9446339" y="7111733"/>
            <a:ext cx="14835300" cy="2079900"/>
          </a:xfrm>
          <a:prstGeom prst="rect">
            <a:avLst/>
          </a:prstGeom>
          <a:noFill/>
          <a:ln>
            <a:noFill/>
          </a:ln>
        </p:spPr>
        <p:txBody>
          <a:bodyPr anchorCtr="0" anchor="t" bIns="243750" lIns="243750" spcFirstLastPara="1" rIns="243750" wrap="square" tIns="243750">
            <a:noAutofit/>
          </a:bodyPr>
          <a:lstStyle>
            <a:lvl1pPr lvl="0" rtl="0" algn="ctr">
              <a:spcBef>
                <a:spcPts val="0"/>
              </a:spcBef>
              <a:spcAft>
                <a:spcPts val="0"/>
              </a:spcAft>
              <a:buNone/>
              <a:defRPr sz="6400">
                <a:latin typeface="Roboto Light"/>
                <a:ea typeface="Roboto Light"/>
                <a:cs typeface="Roboto Light"/>
                <a:sym typeface="Roboto Light"/>
              </a:defRPr>
            </a:lvl1pPr>
            <a:lvl2pPr lvl="1" rtl="0" algn="ctr">
              <a:spcBef>
                <a:spcPts val="0"/>
              </a:spcBef>
              <a:spcAft>
                <a:spcPts val="0"/>
              </a:spcAft>
              <a:buNone/>
              <a:defRPr sz="3700"/>
            </a:lvl2pPr>
            <a:lvl3pPr lvl="2" rtl="0" algn="ctr">
              <a:spcBef>
                <a:spcPts val="0"/>
              </a:spcBef>
              <a:spcAft>
                <a:spcPts val="0"/>
              </a:spcAft>
              <a:buNone/>
              <a:defRPr sz="3700"/>
            </a:lvl3pPr>
            <a:lvl4pPr lvl="3" rtl="0" algn="ctr">
              <a:spcBef>
                <a:spcPts val="0"/>
              </a:spcBef>
              <a:spcAft>
                <a:spcPts val="0"/>
              </a:spcAft>
              <a:buNone/>
              <a:defRPr sz="3700"/>
            </a:lvl4pPr>
            <a:lvl5pPr lvl="4" rtl="0" algn="ctr">
              <a:spcBef>
                <a:spcPts val="0"/>
              </a:spcBef>
              <a:spcAft>
                <a:spcPts val="0"/>
              </a:spcAft>
              <a:buNone/>
              <a:defRPr sz="3700"/>
            </a:lvl5pPr>
            <a:lvl6pPr lvl="5" rtl="0" algn="ctr">
              <a:spcBef>
                <a:spcPts val="0"/>
              </a:spcBef>
              <a:spcAft>
                <a:spcPts val="0"/>
              </a:spcAft>
              <a:buNone/>
              <a:defRPr sz="3700"/>
            </a:lvl6pPr>
            <a:lvl7pPr lvl="6" rtl="0" algn="ctr">
              <a:spcBef>
                <a:spcPts val="0"/>
              </a:spcBef>
              <a:spcAft>
                <a:spcPts val="0"/>
              </a:spcAft>
              <a:buNone/>
              <a:defRPr sz="3700"/>
            </a:lvl7pPr>
            <a:lvl8pPr lvl="7" rtl="0" algn="ctr">
              <a:spcBef>
                <a:spcPts val="0"/>
              </a:spcBef>
              <a:spcAft>
                <a:spcPts val="0"/>
              </a:spcAft>
              <a:buNone/>
              <a:defRPr sz="3700"/>
            </a:lvl8pPr>
            <a:lvl9pPr lvl="8" rtl="0" algn="ctr">
              <a:spcBef>
                <a:spcPts val="0"/>
              </a:spcBef>
              <a:spcAft>
                <a:spcPts val="0"/>
              </a:spcAft>
              <a:buNone/>
              <a:defRPr sz="3700"/>
            </a:lvl9pPr>
          </a:lstStyle>
          <a:p/>
        </p:txBody>
      </p:sp>
      <p:sp>
        <p:nvSpPr>
          <p:cNvPr id="1045" name="Google Shape;1045;p57"/>
          <p:cNvSpPr txBox="1"/>
          <p:nvPr/>
        </p:nvSpPr>
        <p:spPr>
          <a:xfrm>
            <a:off x="9446139" y="5568800"/>
            <a:ext cx="14835300" cy="612900"/>
          </a:xfrm>
          <a:prstGeom prst="rect">
            <a:avLst/>
          </a:prstGeom>
          <a:noFill/>
          <a:ln>
            <a:noFill/>
          </a:ln>
        </p:spPr>
        <p:txBody>
          <a:bodyPr anchorCtr="0" anchor="t" bIns="243750" lIns="0" spcFirstLastPara="1" rIns="0" wrap="square" tIns="243750">
            <a:noAutofit/>
          </a:bodyPr>
          <a:lstStyle/>
          <a:p>
            <a:pPr indent="0" lvl="0" marL="0" rtl="0" algn="ctr">
              <a:lnSpc>
                <a:spcPct val="110000"/>
              </a:lnSpc>
              <a:spcBef>
                <a:spcPts val="0"/>
              </a:spcBef>
              <a:spcAft>
                <a:spcPts val="0"/>
              </a:spcAft>
              <a:buNone/>
            </a:pPr>
            <a:r>
              <a:rPr lang="en-US" sz="6400">
                <a:latin typeface="Roboto Medium"/>
                <a:ea typeface="Roboto Medium"/>
                <a:cs typeface="Roboto Medium"/>
                <a:sym typeface="Roboto Medium"/>
              </a:rPr>
              <a:t>Time For a Quick Video</a:t>
            </a:r>
            <a:endParaRPr sz="6400">
              <a:latin typeface="Roboto Medium"/>
              <a:ea typeface="Roboto Medium"/>
              <a:cs typeface="Roboto Medium"/>
              <a:sym typeface="Roboto Medium"/>
            </a:endParaRPr>
          </a:p>
        </p:txBody>
      </p:sp>
      <p:cxnSp>
        <p:nvCxnSpPr>
          <p:cNvPr id="1046" name="Google Shape;1046;p57"/>
          <p:cNvCxnSpPr/>
          <p:nvPr/>
        </p:nvCxnSpPr>
        <p:spPr>
          <a:xfrm>
            <a:off x="12515940" y="7111733"/>
            <a:ext cx="8696100" cy="0"/>
          </a:xfrm>
          <a:prstGeom prst="straightConnector1">
            <a:avLst/>
          </a:prstGeom>
          <a:noFill/>
          <a:ln cap="flat" cmpd="sng" w="9525">
            <a:solidFill>
              <a:srgbClr val="000000"/>
            </a:solidFill>
            <a:prstDash val="solid"/>
            <a:round/>
            <a:headEnd len="med" w="med" type="none"/>
            <a:tailEnd len="med" w="med" type="none"/>
          </a:ln>
        </p:spPr>
      </p:cxnSp>
      <p:sp>
        <p:nvSpPr>
          <p:cNvPr id="1047" name="Google Shape;1047;p57"/>
          <p:cNvSpPr/>
          <p:nvPr/>
        </p:nvSpPr>
        <p:spPr>
          <a:xfrm>
            <a:off x="15515358" y="2382400"/>
            <a:ext cx="2697000" cy="2697600"/>
          </a:xfrm>
          <a:prstGeom prst="ellipse">
            <a:avLst/>
          </a:prstGeom>
          <a:noFill/>
          <a:ln cap="flat" cmpd="sng" w="19050">
            <a:solidFill>
              <a:srgbClr val="FF0000"/>
            </a:solidFill>
            <a:prstDash val="solid"/>
            <a:round/>
            <a:headEnd len="sm" w="sm" type="none"/>
            <a:tailEnd len="sm" w="sm" type="none"/>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48" name="Google Shape;1048;p57"/>
          <p:cNvSpPr/>
          <p:nvPr/>
        </p:nvSpPr>
        <p:spPr>
          <a:xfrm flipH="1" rot="-5400000">
            <a:off x="16342144" y="3092266"/>
            <a:ext cx="1477933" cy="1277867"/>
          </a:xfrm>
          <a:prstGeom prst="flowChartMerge">
            <a:avLst/>
          </a:prstGeom>
          <a:solidFill>
            <a:srgbClr val="FF0000">
              <a:alpha val="71520"/>
            </a:srgbClr>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Tree>
  </p:cSld>
  <p:clrMapOvr>
    <a:masterClrMapping/>
  </p:clrMapOvr>
  <p:extLst>
    <p:ext uri="{DCECCB84-F9BA-43D5-87BE-67443E8EF086}">
      <p15:sldGuideLst>
        <p15:guide id="1" pos="5950">
          <p15:clr>
            <a:srgbClr val="FA7B17"/>
          </p15:clr>
        </p15:guide>
      </p15:sldGuideLst>
    </p:ext>
  </p:extLst>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4. Watch a Video">
  <p:cSld name="CUSTOM_3">
    <p:spTree>
      <p:nvGrpSpPr>
        <p:cNvPr id="1049" name="Shape 1049"/>
        <p:cNvGrpSpPr/>
        <p:nvPr/>
      </p:nvGrpSpPr>
      <p:grpSpPr>
        <a:xfrm>
          <a:off x="0" y="0"/>
          <a:ext cx="0" cy="0"/>
          <a:chOff x="0" y="0"/>
          <a:chExt cx="0" cy="0"/>
        </a:xfrm>
      </p:grpSpPr>
      <p:pic>
        <p:nvPicPr>
          <p:cNvPr id="1050" name="Google Shape;1050;p58"/>
          <p:cNvPicPr preferRelativeResize="0"/>
          <p:nvPr/>
        </p:nvPicPr>
        <p:blipFill rotWithShape="1">
          <a:blip r:embed="rId2">
            <a:alphaModFix/>
          </a:blip>
          <a:srcRect b="0" l="0" r="0" t="0"/>
          <a:stretch/>
        </p:blipFill>
        <p:spPr>
          <a:xfrm>
            <a:off x="-67" y="-37"/>
            <a:ext cx="24377650" cy="13712463"/>
          </a:xfrm>
          <a:prstGeom prst="rect">
            <a:avLst/>
          </a:prstGeom>
          <a:noFill/>
          <a:ln>
            <a:noFill/>
          </a:ln>
        </p:spPr>
      </p:pic>
      <p:sp>
        <p:nvSpPr>
          <p:cNvPr id="1051" name="Google Shape;1051;p58"/>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FFFFFF"/>
                </a:solidFill>
              </a:defRPr>
            </a:lvl1pPr>
            <a:lvl2pPr lvl="1" rtl="0">
              <a:buNone/>
              <a:defRPr sz="1600">
                <a:solidFill>
                  <a:srgbClr val="FFFFFF"/>
                </a:solidFill>
              </a:defRPr>
            </a:lvl2pPr>
            <a:lvl3pPr lvl="2" rtl="0">
              <a:buNone/>
              <a:defRPr sz="1600">
                <a:solidFill>
                  <a:srgbClr val="FFFFFF"/>
                </a:solidFill>
              </a:defRPr>
            </a:lvl3pPr>
            <a:lvl4pPr lvl="3" rtl="0">
              <a:buNone/>
              <a:defRPr sz="1600">
                <a:solidFill>
                  <a:srgbClr val="FFFFFF"/>
                </a:solidFill>
              </a:defRPr>
            </a:lvl4pPr>
            <a:lvl5pPr lvl="4" rtl="0">
              <a:buNone/>
              <a:defRPr sz="1600">
                <a:solidFill>
                  <a:srgbClr val="FFFFFF"/>
                </a:solidFill>
              </a:defRPr>
            </a:lvl5pPr>
            <a:lvl6pPr lvl="5" rtl="0">
              <a:buNone/>
              <a:defRPr sz="1600">
                <a:solidFill>
                  <a:srgbClr val="FFFFFF"/>
                </a:solidFill>
              </a:defRPr>
            </a:lvl6pPr>
            <a:lvl7pPr lvl="6" rtl="0">
              <a:buNone/>
              <a:defRPr sz="1600">
                <a:solidFill>
                  <a:srgbClr val="FFFFFF"/>
                </a:solidFill>
              </a:defRPr>
            </a:lvl7pPr>
            <a:lvl8pPr lvl="7" rtl="0">
              <a:buNone/>
              <a:defRPr sz="1600">
                <a:solidFill>
                  <a:srgbClr val="FFFFFF"/>
                </a:solidFill>
              </a:defRPr>
            </a:lvl8pPr>
            <a:lvl9pPr lvl="8" rtl="0">
              <a:buNone/>
              <a:defRPr sz="1600">
                <a:solidFill>
                  <a:srgbClr val="FFFFFF"/>
                </a:solidFill>
              </a:defRPr>
            </a:lvl9pPr>
          </a:lstStyle>
          <a:p>
            <a:pPr indent="0" lvl="0" marL="0" rtl="0" algn="r">
              <a:spcBef>
                <a:spcPts val="0"/>
              </a:spcBef>
              <a:spcAft>
                <a:spcPts val="0"/>
              </a:spcAft>
              <a:buNone/>
            </a:pPr>
            <a:fld id="{00000000-1234-1234-1234-123412341234}" type="slidenum">
              <a:rPr lang="en-US"/>
              <a:t>‹#›</a:t>
            </a:fld>
            <a:endParaRPr/>
          </a:p>
        </p:txBody>
      </p:sp>
      <p:sp>
        <p:nvSpPr>
          <p:cNvPr id="1052" name="Google Shape;1052;p58"/>
          <p:cNvSpPr txBox="1"/>
          <p:nvPr/>
        </p:nvSpPr>
        <p:spPr>
          <a:xfrm>
            <a:off x="4570609" y="5772000"/>
            <a:ext cx="14835300" cy="612900"/>
          </a:xfrm>
          <a:prstGeom prst="rect">
            <a:avLst/>
          </a:prstGeom>
          <a:noFill/>
          <a:ln>
            <a:noFill/>
          </a:ln>
        </p:spPr>
        <p:txBody>
          <a:bodyPr anchorCtr="0" anchor="t" bIns="243750" lIns="0" spcFirstLastPara="1" rIns="0" wrap="square" tIns="243750">
            <a:noAutofit/>
          </a:bodyPr>
          <a:lstStyle/>
          <a:p>
            <a:pPr indent="0" lvl="0" marL="0" rtl="0" algn="ctr">
              <a:lnSpc>
                <a:spcPct val="110000"/>
              </a:lnSpc>
              <a:spcBef>
                <a:spcPts val="0"/>
              </a:spcBef>
              <a:spcAft>
                <a:spcPts val="0"/>
              </a:spcAft>
              <a:buNone/>
            </a:pPr>
            <a:r>
              <a:rPr lang="en-US" sz="6400">
                <a:latin typeface="Roboto Medium"/>
                <a:ea typeface="Roboto Medium"/>
                <a:cs typeface="Roboto Medium"/>
                <a:sym typeface="Roboto Medium"/>
              </a:rPr>
              <a:t>Time For a Quick Video</a:t>
            </a:r>
            <a:endParaRPr sz="6400">
              <a:latin typeface="Roboto Medium"/>
              <a:ea typeface="Roboto Medium"/>
              <a:cs typeface="Roboto Medium"/>
              <a:sym typeface="Roboto Medium"/>
            </a:endParaRPr>
          </a:p>
        </p:txBody>
      </p:sp>
      <p:cxnSp>
        <p:nvCxnSpPr>
          <p:cNvPr id="1053" name="Google Shape;1053;p58"/>
          <p:cNvCxnSpPr/>
          <p:nvPr/>
        </p:nvCxnSpPr>
        <p:spPr>
          <a:xfrm>
            <a:off x="7640410" y="7314933"/>
            <a:ext cx="8696100" cy="0"/>
          </a:xfrm>
          <a:prstGeom prst="straightConnector1">
            <a:avLst/>
          </a:prstGeom>
          <a:noFill/>
          <a:ln cap="flat" cmpd="sng" w="9525">
            <a:solidFill>
              <a:srgbClr val="000000"/>
            </a:solidFill>
            <a:prstDash val="solid"/>
            <a:round/>
            <a:headEnd len="med" w="med" type="none"/>
            <a:tailEnd len="med" w="med" type="none"/>
          </a:ln>
        </p:spPr>
      </p:cxnSp>
      <p:sp>
        <p:nvSpPr>
          <p:cNvPr id="1054" name="Google Shape;1054;p58"/>
          <p:cNvSpPr/>
          <p:nvPr/>
        </p:nvSpPr>
        <p:spPr>
          <a:xfrm>
            <a:off x="10639828" y="2585600"/>
            <a:ext cx="2697000" cy="2697600"/>
          </a:xfrm>
          <a:prstGeom prst="ellipse">
            <a:avLst/>
          </a:prstGeom>
          <a:noFill/>
          <a:ln cap="flat" cmpd="sng" w="19050">
            <a:solidFill>
              <a:srgbClr val="FF0000"/>
            </a:solidFill>
            <a:prstDash val="solid"/>
            <a:round/>
            <a:headEnd len="sm" w="sm" type="none"/>
            <a:tailEnd len="sm" w="sm" type="none"/>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55" name="Google Shape;1055;p58"/>
          <p:cNvSpPr/>
          <p:nvPr/>
        </p:nvSpPr>
        <p:spPr>
          <a:xfrm flipH="1" rot="-5400000">
            <a:off x="11466614" y="3295466"/>
            <a:ext cx="1477933" cy="1277867"/>
          </a:xfrm>
          <a:prstGeom prst="flowChartMerge">
            <a:avLst/>
          </a:prstGeom>
          <a:solidFill>
            <a:srgbClr val="FF0000">
              <a:alpha val="71520"/>
            </a:srgbClr>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56" name="Google Shape;1056;p58"/>
          <p:cNvSpPr txBox="1"/>
          <p:nvPr>
            <p:ph type="title"/>
          </p:nvPr>
        </p:nvSpPr>
        <p:spPr>
          <a:xfrm>
            <a:off x="3425574" y="7483400"/>
            <a:ext cx="17457900" cy="2079900"/>
          </a:xfrm>
          <a:prstGeom prst="rect">
            <a:avLst/>
          </a:prstGeom>
          <a:noFill/>
          <a:ln>
            <a:noFill/>
          </a:ln>
        </p:spPr>
        <p:txBody>
          <a:bodyPr anchorCtr="0" anchor="t" bIns="243750" lIns="243750" spcFirstLastPara="1" rIns="243750" wrap="square" tIns="243750">
            <a:noAutofit/>
          </a:bodyPr>
          <a:lstStyle>
            <a:lvl1pPr lvl="0" rtl="0" algn="ctr">
              <a:spcBef>
                <a:spcPts val="0"/>
              </a:spcBef>
              <a:spcAft>
                <a:spcPts val="0"/>
              </a:spcAft>
              <a:buNone/>
              <a:defRPr sz="6400">
                <a:latin typeface="Roboto Light"/>
                <a:ea typeface="Roboto Light"/>
                <a:cs typeface="Roboto Light"/>
                <a:sym typeface="Roboto Light"/>
              </a:defRPr>
            </a:lvl1pPr>
            <a:lvl2pPr lvl="1" rtl="0" algn="ctr">
              <a:spcBef>
                <a:spcPts val="0"/>
              </a:spcBef>
              <a:spcAft>
                <a:spcPts val="0"/>
              </a:spcAft>
              <a:buNone/>
              <a:defRPr sz="3700"/>
            </a:lvl2pPr>
            <a:lvl3pPr lvl="2" rtl="0" algn="ctr">
              <a:spcBef>
                <a:spcPts val="0"/>
              </a:spcBef>
              <a:spcAft>
                <a:spcPts val="0"/>
              </a:spcAft>
              <a:buNone/>
              <a:defRPr sz="3700"/>
            </a:lvl3pPr>
            <a:lvl4pPr lvl="3" rtl="0" algn="ctr">
              <a:spcBef>
                <a:spcPts val="0"/>
              </a:spcBef>
              <a:spcAft>
                <a:spcPts val="0"/>
              </a:spcAft>
              <a:buNone/>
              <a:defRPr sz="3700"/>
            </a:lvl4pPr>
            <a:lvl5pPr lvl="4" rtl="0" algn="ctr">
              <a:spcBef>
                <a:spcPts val="0"/>
              </a:spcBef>
              <a:spcAft>
                <a:spcPts val="0"/>
              </a:spcAft>
              <a:buNone/>
              <a:defRPr sz="3700"/>
            </a:lvl5pPr>
            <a:lvl6pPr lvl="5" rtl="0" algn="ctr">
              <a:spcBef>
                <a:spcPts val="0"/>
              </a:spcBef>
              <a:spcAft>
                <a:spcPts val="0"/>
              </a:spcAft>
              <a:buNone/>
              <a:defRPr sz="3700"/>
            </a:lvl6pPr>
            <a:lvl7pPr lvl="6" rtl="0" algn="ctr">
              <a:spcBef>
                <a:spcPts val="0"/>
              </a:spcBef>
              <a:spcAft>
                <a:spcPts val="0"/>
              </a:spcAft>
              <a:buNone/>
              <a:defRPr sz="3700"/>
            </a:lvl7pPr>
            <a:lvl8pPr lvl="7" rtl="0" algn="ctr">
              <a:spcBef>
                <a:spcPts val="0"/>
              </a:spcBef>
              <a:spcAft>
                <a:spcPts val="0"/>
              </a:spcAft>
              <a:buNone/>
              <a:defRPr sz="3700"/>
            </a:lvl8pPr>
            <a:lvl9pPr lvl="8" rtl="0" algn="ctr">
              <a:spcBef>
                <a:spcPts val="0"/>
              </a:spcBef>
              <a:spcAft>
                <a:spcPts val="0"/>
              </a:spcAft>
              <a:buNone/>
              <a:defRPr sz="3700"/>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5. Peer Review">
  <p:cSld name="CUSTOM_3_1">
    <p:spTree>
      <p:nvGrpSpPr>
        <p:cNvPr id="1057" name="Shape 1057"/>
        <p:cNvGrpSpPr/>
        <p:nvPr/>
      </p:nvGrpSpPr>
      <p:grpSpPr>
        <a:xfrm>
          <a:off x="0" y="0"/>
          <a:ext cx="0" cy="0"/>
          <a:chOff x="0" y="0"/>
          <a:chExt cx="0" cy="0"/>
        </a:xfrm>
      </p:grpSpPr>
      <p:pic>
        <p:nvPicPr>
          <p:cNvPr id="1058" name="Google Shape;1058;p59"/>
          <p:cNvPicPr preferRelativeResize="0"/>
          <p:nvPr/>
        </p:nvPicPr>
        <p:blipFill>
          <a:blip r:embed="rId2">
            <a:alphaModFix/>
          </a:blip>
          <a:stretch>
            <a:fillRect/>
          </a:stretch>
        </p:blipFill>
        <p:spPr>
          <a:xfrm>
            <a:off x="0" y="0"/>
            <a:ext cx="24377674" cy="13712428"/>
          </a:xfrm>
          <a:prstGeom prst="rect">
            <a:avLst/>
          </a:prstGeom>
          <a:noFill/>
          <a:ln>
            <a:noFill/>
          </a:ln>
        </p:spPr>
      </p:pic>
      <p:sp>
        <p:nvSpPr>
          <p:cNvPr id="1059" name="Google Shape;1059;p59"/>
          <p:cNvSpPr txBox="1"/>
          <p:nvPr/>
        </p:nvSpPr>
        <p:spPr>
          <a:xfrm>
            <a:off x="0" y="574200"/>
            <a:ext cx="24377700" cy="2112900"/>
          </a:xfrm>
          <a:prstGeom prst="rect">
            <a:avLst/>
          </a:prstGeom>
          <a:noFill/>
          <a:ln>
            <a:noFill/>
          </a:ln>
        </p:spPr>
        <p:txBody>
          <a:bodyPr anchorCtr="0" anchor="t" bIns="243750" lIns="243750" spcFirstLastPara="1" rIns="243750" wrap="square" tIns="243750">
            <a:noAutofit/>
          </a:bodyPr>
          <a:lstStyle/>
          <a:p>
            <a:pPr indent="0" lvl="0" marL="0" rtl="0" algn="ctr">
              <a:spcBef>
                <a:spcPts val="0"/>
              </a:spcBef>
              <a:spcAft>
                <a:spcPts val="0"/>
              </a:spcAft>
              <a:buNone/>
            </a:pPr>
            <a:r>
              <a:rPr lang="en-US" sz="25600">
                <a:solidFill>
                  <a:srgbClr val="1155CC"/>
                </a:solidFill>
                <a:latin typeface="Amatic SC"/>
                <a:ea typeface="Amatic SC"/>
                <a:cs typeface="Amatic SC"/>
                <a:sym typeface="Amatic SC"/>
              </a:rPr>
              <a:t>Peer Review</a:t>
            </a:r>
            <a:endParaRPr sz="25600">
              <a:solidFill>
                <a:srgbClr val="1155CC"/>
              </a:solidFill>
              <a:latin typeface="Amatic SC"/>
              <a:ea typeface="Amatic SC"/>
              <a:cs typeface="Amatic SC"/>
              <a:sym typeface="Amatic SC"/>
            </a:endParaRPr>
          </a:p>
        </p:txBody>
      </p:sp>
      <p:sp>
        <p:nvSpPr>
          <p:cNvPr id="1060" name="Google Shape;1060;p59"/>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CUSTOM_5">
    <p:spTree>
      <p:nvGrpSpPr>
        <p:cNvPr id="1061" name="Shape 1061"/>
        <p:cNvGrpSpPr/>
        <p:nvPr/>
      </p:nvGrpSpPr>
      <p:grpSpPr>
        <a:xfrm>
          <a:off x="0" y="0"/>
          <a:ext cx="0" cy="0"/>
          <a:chOff x="0" y="0"/>
          <a:chExt cx="0" cy="0"/>
        </a:xfrm>
      </p:grpSpPr>
      <p:pic>
        <p:nvPicPr>
          <p:cNvPr id="1062" name="Google Shape;1062;p60"/>
          <p:cNvPicPr preferRelativeResize="0"/>
          <p:nvPr/>
        </p:nvPicPr>
        <p:blipFill>
          <a:blip r:embed="rId2">
            <a:alphaModFix/>
          </a:blip>
          <a:stretch>
            <a:fillRect/>
          </a:stretch>
        </p:blipFill>
        <p:spPr>
          <a:xfrm>
            <a:off x="4917184" y="1581200"/>
            <a:ext cx="18238918" cy="11634970"/>
          </a:xfrm>
          <a:prstGeom prst="rect">
            <a:avLst/>
          </a:prstGeom>
          <a:noFill/>
          <a:ln>
            <a:noFill/>
          </a:ln>
        </p:spPr>
      </p:pic>
      <p:sp>
        <p:nvSpPr>
          <p:cNvPr id="1063" name="Google Shape;1063;p60"/>
          <p:cNvSpPr txBox="1"/>
          <p:nvPr/>
        </p:nvSpPr>
        <p:spPr>
          <a:xfrm>
            <a:off x="956817" y="1581200"/>
            <a:ext cx="12272100" cy="1984800"/>
          </a:xfrm>
          <a:prstGeom prst="rect">
            <a:avLst/>
          </a:prstGeom>
          <a:solidFill>
            <a:srgbClr val="EFEFEF"/>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12000">
                <a:latin typeface="Inconsolata"/>
                <a:ea typeface="Inconsolata"/>
                <a:cs typeface="Inconsolata"/>
                <a:sym typeface="Inconsolata"/>
              </a:rPr>
              <a:t>&lt;Time to Code&gt;</a:t>
            </a:r>
            <a:endParaRPr sz="12000">
              <a:latin typeface="Inconsolata"/>
              <a:ea typeface="Inconsolata"/>
              <a:cs typeface="Inconsolata"/>
              <a:sym typeface="Inconsolata"/>
            </a:endParaRPr>
          </a:p>
        </p:txBody>
      </p:sp>
      <p:sp>
        <p:nvSpPr>
          <p:cNvPr id="1064" name="Google Shape;1064;p60"/>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1066" name="Shape 1066"/>
        <p:cNvGrpSpPr/>
        <p:nvPr/>
      </p:nvGrpSpPr>
      <p:grpSpPr>
        <a:xfrm>
          <a:off x="0" y="0"/>
          <a:ext cx="0" cy="0"/>
          <a:chOff x="0" y="0"/>
          <a:chExt cx="0" cy="0"/>
        </a:xfrm>
      </p:grpSpPr>
      <p:sp>
        <p:nvSpPr>
          <p:cNvPr id="1067" name="Google Shape;1067;p62"/>
          <p:cNvSpPr txBox="1"/>
          <p:nvPr>
            <p:ph type="title"/>
          </p:nvPr>
        </p:nvSpPr>
        <p:spPr>
          <a:xfrm>
            <a:off x="1675963" y="9592914"/>
            <a:ext cx="21025800" cy="11928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lt1"/>
              </a:buClr>
              <a:buSzPts val="6800"/>
              <a:buFont typeface="Helvetica Neue"/>
              <a:buNone/>
              <a:defRPr b="1" i="0" sz="6800" u="none" cap="none" strike="noStrike">
                <a:solidFill>
                  <a:schemeClr val="lt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Title Slide:Data Analytics and Visualization">
  <p:cSld name="CUSTOM_2_3_1_1_1_1_1_2_1_2_1_1_1_1_2_1_1_1_1">
    <p:spTree>
      <p:nvGrpSpPr>
        <p:cNvPr id="48" name="Shape 48"/>
        <p:cNvGrpSpPr/>
        <p:nvPr/>
      </p:nvGrpSpPr>
      <p:grpSpPr>
        <a:xfrm>
          <a:off x="0" y="0"/>
          <a:ext cx="0" cy="0"/>
          <a:chOff x="0" y="0"/>
          <a:chExt cx="0" cy="0"/>
        </a:xfrm>
      </p:grpSpPr>
      <p:pic>
        <p:nvPicPr>
          <p:cNvPr id="49" name="Google Shape;49;p8"/>
          <p:cNvPicPr preferRelativeResize="0"/>
          <p:nvPr/>
        </p:nvPicPr>
        <p:blipFill rotWithShape="1">
          <a:blip r:embed="rId2">
            <a:alphaModFix/>
          </a:blip>
          <a:srcRect b="2498" l="0" r="0" t="2489"/>
          <a:stretch/>
        </p:blipFill>
        <p:spPr>
          <a:xfrm>
            <a:off x="731329" y="733016"/>
            <a:ext cx="22914989" cy="12249981"/>
          </a:xfrm>
          <a:prstGeom prst="rect">
            <a:avLst/>
          </a:prstGeom>
          <a:noFill/>
          <a:ln>
            <a:noFill/>
          </a:ln>
          <a:effectLst>
            <a:outerShdw blurRad="57150" rotWithShape="0" algn="bl" dir="5400000" dist="19050">
              <a:srgbClr val="000000">
                <a:alpha val="50000"/>
              </a:srgbClr>
            </a:outerShdw>
          </a:effectLst>
        </p:spPr>
      </p:pic>
      <p:sp>
        <p:nvSpPr>
          <p:cNvPr id="50" name="Google Shape;50;p8"/>
          <p:cNvSpPr/>
          <p:nvPr/>
        </p:nvSpPr>
        <p:spPr>
          <a:xfrm>
            <a:off x="730210" y="10152267"/>
            <a:ext cx="22917300" cy="2832000"/>
          </a:xfrm>
          <a:prstGeom prst="rect">
            <a:avLst/>
          </a:prstGeom>
          <a:solidFill>
            <a:srgbClr val="00000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pic>
        <p:nvPicPr>
          <p:cNvPr id="51" name="Google Shape;51;p8"/>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rotWithShape="0" algn="bl" dir="5400000" dist="19050">
              <a:srgbClr val="000000">
                <a:alpha val="50000"/>
              </a:srgbClr>
            </a:outerShdw>
          </a:effectLst>
        </p:spPr>
      </p:pic>
      <p:pic>
        <p:nvPicPr>
          <p:cNvPr id="52" name="Google Shape;52;p8"/>
          <p:cNvPicPr preferRelativeResize="0"/>
          <p:nvPr/>
        </p:nvPicPr>
        <p:blipFill>
          <a:blip r:embed="rId4">
            <a:alphaModFix/>
          </a:blip>
          <a:stretch>
            <a:fillRect/>
          </a:stretch>
        </p:blipFill>
        <p:spPr>
          <a:xfrm>
            <a:off x="1807557" y="3181867"/>
            <a:ext cx="6094420" cy="4509867"/>
          </a:xfrm>
          <a:prstGeom prst="rect">
            <a:avLst/>
          </a:prstGeom>
          <a:noFill/>
          <a:ln>
            <a:noFill/>
          </a:ln>
        </p:spPr>
      </p:pic>
      <p:sp>
        <p:nvSpPr>
          <p:cNvPr id="53" name="Google Shape;53;p8"/>
          <p:cNvSpPr txBox="1"/>
          <p:nvPr/>
        </p:nvSpPr>
        <p:spPr>
          <a:xfrm>
            <a:off x="732609" y="10620000"/>
            <a:ext cx="22914900" cy="989700"/>
          </a:xfrm>
          <a:prstGeom prst="rect">
            <a:avLst/>
          </a:prstGeom>
          <a:noFill/>
          <a:ln>
            <a:noFill/>
          </a:ln>
        </p:spPr>
        <p:txBody>
          <a:bodyPr anchorCtr="0" anchor="t" bIns="243750" lIns="243750" spcFirstLastPara="1" rIns="3169325" wrap="square" tIns="243750">
            <a:noAutofit/>
          </a:bodyPr>
          <a:lstStyle/>
          <a:p>
            <a:pPr indent="0" lvl="0" marL="0" rtl="0" algn="r">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Data Boot Camp</a:t>
            </a:r>
            <a:endParaRPr sz="4800">
              <a:solidFill>
                <a:srgbClr val="FFFFFF"/>
              </a:solidFill>
              <a:latin typeface="Roboto Medium"/>
              <a:ea typeface="Roboto Medium"/>
              <a:cs typeface="Roboto Medium"/>
              <a:sym typeface="Roboto Medium"/>
            </a:endParaRPr>
          </a:p>
        </p:txBody>
      </p:sp>
      <p:sp>
        <p:nvSpPr>
          <p:cNvPr id="54" name="Google Shape;54;p8"/>
          <p:cNvSpPr txBox="1"/>
          <p:nvPr>
            <p:ph type="title"/>
          </p:nvPr>
        </p:nvSpPr>
        <p:spPr>
          <a:xfrm>
            <a:off x="1401235" y="11519400"/>
            <a:ext cx="22246200" cy="851100"/>
          </a:xfrm>
          <a:prstGeom prst="rect">
            <a:avLst/>
          </a:prstGeom>
          <a:noFill/>
          <a:ln>
            <a:noFill/>
          </a:ln>
        </p:spPr>
        <p:txBody>
          <a:bodyPr anchorCtr="0" anchor="ctr" bIns="0" lIns="0" spcFirstLastPara="1" rIns="3169325" wrap="square" tIns="24325">
            <a:noAutofit/>
          </a:bodyPr>
          <a:lstStyle>
            <a:lvl1pPr lvl="0" rtl="0" algn="r">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5" name="Google Shape;55;p8"/>
          <p:cNvSpPr txBox="1"/>
          <p:nvPr>
            <p:ph idx="2" type="title"/>
          </p:nvPr>
        </p:nvSpPr>
        <p:spPr>
          <a:xfrm>
            <a:off x="731409" y="4876800"/>
            <a:ext cx="22914900" cy="3327900"/>
          </a:xfrm>
          <a:prstGeom prst="rect">
            <a:avLst/>
          </a:prstGeom>
          <a:noFill/>
          <a:ln>
            <a:noFill/>
          </a:ln>
        </p:spPr>
        <p:txBody>
          <a:bodyPr anchorCtr="0" anchor="t" bIns="1219000" lIns="7679600" spcFirstLastPara="1" rIns="1219000" wrap="square" tIns="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6" name="Google Shape;56;p8"/>
          <p:cNvSpPr txBox="1"/>
          <p:nvPr>
            <p:ph idx="3" type="title"/>
          </p:nvPr>
        </p:nvSpPr>
        <p:spPr>
          <a:xfrm>
            <a:off x="1401235" y="9192067"/>
            <a:ext cx="22246200" cy="960000"/>
          </a:xfrm>
          <a:prstGeom prst="rect">
            <a:avLst/>
          </a:prstGeom>
          <a:noFill/>
          <a:ln>
            <a:noFill/>
          </a:ln>
        </p:spPr>
        <p:txBody>
          <a:bodyPr anchorCtr="0" anchor="ctr" bIns="0" lIns="8532925" spcFirstLastPara="1" rIns="731350" wrap="square" tIns="24325">
            <a:noAutofit/>
          </a:bodyPr>
          <a:lstStyle>
            <a:lvl1pPr lvl="0" rtl="0" algn="r">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b="1" sz="3700"/>
            </a:lvl2pPr>
            <a:lvl3pPr lvl="2" rtl="0">
              <a:spcBef>
                <a:spcPts val="0"/>
              </a:spcBef>
              <a:spcAft>
                <a:spcPts val="0"/>
              </a:spcAft>
              <a:buNone/>
              <a:defRPr b="1" sz="3700"/>
            </a:lvl3pPr>
            <a:lvl4pPr lvl="3" rtl="0">
              <a:spcBef>
                <a:spcPts val="0"/>
              </a:spcBef>
              <a:spcAft>
                <a:spcPts val="0"/>
              </a:spcAft>
              <a:buNone/>
              <a:defRPr b="1" sz="3700"/>
            </a:lvl4pPr>
            <a:lvl5pPr lvl="4" rtl="0">
              <a:spcBef>
                <a:spcPts val="0"/>
              </a:spcBef>
              <a:spcAft>
                <a:spcPts val="0"/>
              </a:spcAft>
              <a:buNone/>
              <a:defRPr b="1" sz="3700"/>
            </a:lvl5pPr>
            <a:lvl6pPr lvl="5" rtl="0">
              <a:spcBef>
                <a:spcPts val="0"/>
              </a:spcBef>
              <a:spcAft>
                <a:spcPts val="0"/>
              </a:spcAft>
              <a:buNone/>
              <a:defRPr b="1" sz="3700"/>
            </a:lvl6pPr>
            <a:lvl7pPr lvl="6" rtl="0">
              <a:spcBef>
                <a:spcPts val="0"/>
              </a:spcBef>
              <a:spcAft>
                <a:spcPts val="0"/>
              </a:spcAft>
              <a:buNone/>
              <a:defRPr b="1" sz="3700"/>
            </a:lvl7pPr>
            <a:lvl8pPr lvl="7" rtl="0">
              <a:spcBef>
                <a:spcPts val="0"/>
              </a:spcBef>
              <a:spcAft>
                <a:spcPts val="0"/>
              </a:spcAft>
              <a:buNone/>
              <a:defRPr b="1" sz="3700"/>
            </a:lvl8pPr>
            <a:lvl9pPr lvl="8" rtl="0">
              <a:spcBef>
                <a:spcPts val="0"/>
              </a:spcBef>
              <a:spcAft>
                <a:spcPts val="0"/>
              </a:spcAft>
              <a:buNone/>
              <a:defRPr b="1" sz="3700"/>
            </a:lvl9pPr>
          </a:lstStyle>
          <a:p/>
        </p:txBody>
      </p:sp>
      <p:sp>
        <p:nvSpPr>
          <p:cNvPr id="57" name="Google Shape;57;p8"/>
          <p:cNvSpPr txBox="1"/>
          <p:nvPr/>
        </p:nvSpPr>
        <p:spPr>
          <a:xfrm>
            <a:off x="549990" y="12983333"/>
            <a:ext cx="23096400" cy="495300"/>
          </a:xfrm>
          <a:prstGeom prst="rect">
            <a:avLst/>
          </a:prstGeom>
          <a:noFill/>
          <a:ln>
            <a:noFill/>
          </a:ln>
        </p:spPr>
        <p:txBody>
          <a:bodyPr anchorCtr="0" anchor="ctr" bIns="243750" lIns="243750" spcFirstLastPara="1" rIns="0" wrap="square" tIns="243750">
            <a:noAutofit/>
          </a:bodyPr>
          <a:lstStyle/>
          <a:p>
            <a:pPr indent="0" lvl="0" marL="0" rtl="0" algn="l">
              <a:spcBef>
                <a:spcPts val="0"/>
              </a:spcBef>
              <a:spcAft>
                <a:spcPts val="0"/>
              </a:spcAft>
              <a:buClr>
                <a:schemeClr val="dk1"/>
              </a:buClr>
              <a:buSzPts val="2900"/>
              <a:buFont typeface="Arial"/>
              <a:buNone/>
            </a:pPr>
            <a:r>
              <a:t/>
            </a:r>
            <a:endParaRPr sz="1600">
              <a:solidFill>
                <a:schemeClr val="dk1"/>
              </a:solidFill>
            </a:endParaRPr>
          </a:p>
          <a:p>
            <a:pPr indent="0" lvl="0" marL="0" rtl="0" algn="l">
              <a:spcBef>
                <a:spcPts val="0"/>
              </a:spcBef>
              <a:spcAft>
                <a:spcPts val="0"/>
              </a:spcAft>
              <a:buNone/>
            </a:pPr>
            <a:r>
              <a:rPr lang="en-US" sz="1600">
                <a:solidFill>
                  <a:schemeClr val="dk1"/>
                </a:solidFill>
              </a:rPr>
              <a:t>© 2019 Trilogy Education Services, Inc. </a:t>
            </a:r>
            <a:endParaRPr sz="1600"/>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k_Section">
  <p:cSld name="Blk_Section">
    <p:spTree>
      <p:nvGrpSpPr>
        <p:cNvPr id="1068" name="Shape 1068"/>
        <p:cNvGrpSpPr/>
        <p:nvPr/>
      </p:nvGrpSpPr>
      <p:grpSpPr>
        <a:xfrm>
          <a:off x="0" y="0"/>
          <a:ext cx="0" cy="0"/>
          <a:chOff x="0" y="0"/>
          <a:chExt cx="0" cy="0"/>
        </a:xfrm>
      </p:grpSpPr>
      <p:sp>
        <p:nvSpPr>
          <p:cNvPr id="1069" name="Google Shape;1069;p63"/>
          <p:cNvSpPr txBox="1"/>
          <p:nvPr>
            <p:ph type="title"/>
          </p:nvPr>
        </p:nvSpPr>
        <p:spPr>
          <a:xfrm>
            <a:off x="1675963" y="5292616"/>
            <a:ext cx="21025800" cy="21936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lt1"/>
              </a:buClr>
              <a:buSzPts val="15000"/>
              <a:buFont typeface="Helvetica Neue"/>
              <a:buNone/>
              <a:defRPr b="1" i="0" sz="15000" u="none" cap="none" strike="noStrike">
                <a:solidFill>
                  <a:schemeClr val="lt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grpSp>
        <p:nvGrpSpPr>
          <p:cNvPr id="1070" name="Google Shape;1070;p63"/>
          <p:cNvGrpSpPr/>
          <p:nvPr/>
        </p:nvGrpSpPr>
        <p:grpSpPr>
          <a:xfrm>
            <a:off x="437040" y="5814"/>
            <a:ext cx="23513873" cy="13485748"/>
            <a:chOff x="0" y="-1"/>
            <a:chExt cx="23520930" cy="13485748"/>
          </a:xfrm>
        </p:grpSpPr>
        <p:grpSp>
          <p:nvGrpSpPr>
            <p:cNvPr id="1071" name="Google Shape;1071;p63"/>
            <p:cNvGrpSpPr/>
            <p:nvPr/>
          </p:nvGrpSpPr>
          <p:grpSpPr>
            <a:xfrm>
              <a:off x="0" y="228870"/>
              <a:ext cx="23520930" cy="13256877"/>
              <a:chOff x="0" y="-1"/>
              <a:chExt cx="23520930" cy="13256877"/>
            </a:xfrm>
          </p:grpSpPr>
          <p:sp>
            <p:nvSpPr>
              <p:cNvPr id="1072" name="Google Shape;1072;p63"/>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FFFFFF"/>
                  </a:solidFill>
                  <a:latin typeface="Helvetica Neue"/>
                  <a:ea typeface="Helvetica Neue"/>
                  <a:cs typeface="Helvetica Neue"/>
                  <a:sym typeface="Helvetica Neue"/>
                </a:endParaRPr>
              </a:p>
            </p:txBody>
          </p:sp>
          <p:sp>
            <p:nvSpPr>
              <p:cNvPr id="1073" name="Google Shape;1073;p63"/>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FFFFFF"/>
                  </a:solidFill>
                  <a:latin typeface="Helvetica Neue"/>
                  <a:ea typeface="Helvetica Neue"/>
                  <a:cs typeface="Helvetica Neue"/>
                  <a:sym typeface="Helvetica Neue"/>
                </a:endParaRPr>
              </a:p>
            </p:txBody>
          </p:sp>
          <p:cxnSp>
            <p:nvCxnSpPr>
              <p:cNvPr id="1074" name="Google Shape;1074;p63"/>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075" name="Google Shape;1075;p63"/>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076" name="Google Shape;1076;p63"/>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077" name="Google Shape;1077;p63"/>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078" name="Google Shape;1078;p63"/>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079" name="Google Shape;1079;p63"/>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grpSp>
          <p:nvGrpSpPr>
            <p:cNvPr id="1080" name="Google Shape;1080;p63"/>
            <p:cNvGrpSpPr/>
            <p:nvPr/>
          </p:nvGrpSpPr>
          <p:grpSpPr>
            <a:xfrm>
              <a:off x="20968243" y="-1"/>
              <a:ext cx="1898100" cy="1898100"/>
              <a:chOff x="-1" y="-1"/>
              <a:chExt cx="1898100" cy="1898100"/>
            </a:xfrm>
          </p:grpSpPr>
          <p:sp>
            <p:nvSpPr>
              <p:cNvPr id="1081" name="Google Shape;1081;p63"/>
              <p:cNvSpPr/>
              <p:nvPr/>
            </p:nvSpPr>
            <p:spPr>
              <a:xfrm>
                <a:off x="-1" y="-1"/>
                <a:ext cx="1898100" cy="1898100"/>
              </a:xfrm>
              <a:prstGeom prst="rect">
                <a:avLst/>
              </a:prstGeom>
              <a:solidFill>
                <a:srgbClr val="494949"/>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400"/>
                  <a:buFont typeface="Helvetica Neue"/>
                  <a:buNone/>
                </a:pPr>
                <a:r>
                  <a:t/>
                </a:r>
                <a:endParaRPr sz="3200">
                  <a:solidFill>
                    <a:srgbClr val="FFFFFF"/>
                  </a:solidFill>
                  <a:latin typeface="Helvetica Neue"/>
                  <a:ea typeface="Helvetica Neue"/>
                  <a:cs typeface="Helvetica Neue"/>
                  <a:sym typeface="Helvetica Neue"/>
                </a:endParaRPr>
              </a:p>
            </p:txBody>
          </p:sp>
          <p:pic>
            <p:nvPicPr>
              <p:cNvPr descr="Google Shape;410;p58" id="1082" name="Google Shape;1082;p63"/>
              <p:cNvPicPr preferRelativeResize="0"/>
              <p:nvPr/>
            </p:nvPicPr>
            <p:blipFill rotWithShape="1">
              <a:blip r:embed="rId2">
                <a:alphaModFix/>
              </a:blip>
              <a:srcRect b="0" l="0" r="0" t="0"/>
              <a:stretch/>
            </p:blipFill>
            <p:spPr>
              <a:xfrm>
                <a:off x="438601" y="438683"/>
                <a:ext cx="1016000" cy="1028703"/>
              </a:xfrm>
              <a:prstGeom prst="rect">
                <a:avLst/>
              </a:prstGeom>
              <a:noFill/>
              <a:ln>
                <a:noFill/>
              </a:ln>
            </p:spPr>
          </p:pic>
        </p:grpSp>
      </p:gr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p:cSld name="1_Title Slide">
    <p:spTree>
      <p:nvGrpSpPr>
        <p:cNvPr id="1083" name="Shape 1083"/>
        <p:cNvGrpSpPr/>
        <p:nvPr/>
      </p:nvGrpSpPr>
      <p:grpSpPr>
        <a:xfrm>
          <a:off x="0" y="0"/>
          <a:ext cx="0" cy="0"/>
          <a:chOff x="0" y="0"/>
          <a:chExt cx="0" cy="0"/>
        </a:xfrm>
      </p:grpSpPr>
      <p:pic>
        <p:nvPicPr>
          <p:cNvPr descr="Google Shape;802;p192" id="1084" name="Google Shape;1084;p64"/>
          <p:cNvPicPr preferRelativeResize="0"/>
          <p:nvPr/>
        </p:nvPicPr>
        <p:blipFill rotWithShape="1">
          <a:blip r:embed="rId2">
            <a:alphaModFix/>
          </a:blip>
          <a:srcRect b="32152" l="0" r="0" t="0"/>
          <a:stretch/>
        </p:blipFill>
        <p:spPr>
          <a:xfrm>
            <a:off x="1027240" y="11035278"/>
            <a:ext cx="3202713" cy="2141038"/>
          </a:xfrm>
          <a:prstGeom prst="rect">
            <a:avLst/>
          </a:prstGeom>
          <a:noFill/>
          <a:ln>
            <a:noFill/>
          </a:ln>
        </p:spPr>
      </p:pic>
      <p:sp>
        <p:nvSpPr>
          <p:cNvPr id="1085" name="Google Shape;1085;p64"/>
          <p:cNvSpPr txBox="1"/>
          <p:nvPr>
            <p:ph type="title"/>
          </p:nvPr>
        </p:nvSpPr>
        <p:spPr>
          <a:xfrm>
            <a:off x="4556297" y="11509288"/>
            <a:ext cx="19211700" cy="1192800"/>
          </a:xfrm>
          <a:prstGeom prst="rect">
            <a:avLst/>
          </a:prstGeom>
          <a:noFill/>
          <a:ln>
            <a:noFill/>
          </a:ln>
        </p:spPr>
        <p:txBody>
          <a:bodyPr anchorCtr="0" anchor="t" bIns="91375" lIns="182825" spcFirstLastPara="1" rIns="182825" wrap="square" tIns="91375">
            <a:noAutofit/>
          </a:bodyPr>
          <a:lstStyle>
            <a:lvl1pPr lvl="0" marR="0" rtl="0" algn="l">
              <a:lnSpc>
                <a:spcPct val="90000"/>
              </a:lnSpc>
              <a:spcBef>
                <a:spcPts val="0"/>
              </a:spcBef>
              <a:spcAft>
                <a:spcPts val="0"/>
              </a:spcAft>
              <a:buClr>
                <a:schemeClr val="lt1"/>
              </a:buClr>
              <a:buSzPts val="8000"/>
              <a:buFont typeface="Helvetica Neue"/>
              <a:buNone/>
              <a:defRPr b="1" i="0" sz="8000" u="sng" cap="none" strike="noStrike">
                <a:solidFill>
                  <a:schemeClr val="lt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sp>
        <p:nvSpPr>
          <p:cNvPr id="1086" name="Google Shape;1086;p64"/>
          <p:cNvSpPr/>
          <p:nvPr/>
        </p:nvSpPr>
        <p:spPr>
          <a:xfrm>
            <a:off x="0" y="0"/>
            <a:ext cx="24377700" cy="10507200"/>
          </a:xfrm>
          <a:prstGeom prst="rect">
            <a:avLst/>
          </a:prstGeom>
          <a:solidFill>
            <a:schemeClr val="dk1"/>
          </a:solidFill>
          <a:ln cap="flat" cmpd="sng" w="12700">
            <a:solidFill>
              <a:schemeClr val="lt1"/>
            </a:solidFill>
            <a:prstDash val="solid"/>
            <a:miter lim="800000"/>
            <a:headEnd len="sm" w="sm" type="none"/>
            <a:tailEnd len="sm" w="sm" type="none"/>
          </a:ln>
        </p:spPr>
        <p:txBody>
          <a:bodyPr anchorCtr="0" anchor="ctr" bIns="91375" lIns="182825" spcFirstLastPara="1" rIns="182825" wrap="square" tIns="91375">
            <a:noAutofit/>
          </a:bodyPr>
          <a:lstStyle/>
          <a:p>
            <a:pPr indent="0" lvl="0" marL="0" marR="0" rtl="0" algn="ctr">
              <a:spcBef>
                <a:spcPts val="0"/>
              </a:spcBef>
              <a:spcAft>
                <a:spcPts val="0"/>
              </a:spcAft>
              <a:buNone/>
            </a:pPr>
            <a:r>
              <a:t/>
            </a:r>
            <a:endParaRPr sz="3600">
              <a:solidFill>
                <a:srgbClr val="FFFFFF"/>
              </a:solidFill>
              <a:latin typeface="Arial"/>
              <a:ea typeface="Arial"/>
              <a:cs typeface="Arial"/>
              <a:sym typeface="Arial"/>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spTree>
      <p:nvGrpSpPr>
        <p:cNvPr id="1087" name="Shape 1087"/>
        <p:cNvGrpSpPr/>
        <p:nvPr/>
      </p:nvGrpSpPr>
      <p:grpSpPr>
        <a:xfrm>
          <a:off x="0" y="0"/>
          <a:ext cx="0" cy="0"/>
          <a:chOff x="0" y="0"/>
          <a:chExt cx="0" cy="0"/>
        </a:xfrm>
      </p:grpSpPr>
      <p:cxnSp>
        <p:nvCxnSpPr>
          <p:cNvPr id="1088" name="Google Shape;1088;p65"/>
          <p:cNvCxnSpPr/>
          <p:nvPr/>
        </p:nvCxnSpPr>
        <p:spPr>
          <a:xfrm>
            <a:off x="-61486" y="3441450"/>
            <a:ext cx="14215200" cy="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cxnSp>
        <p:nvCxnSpPr>
          <p:cNvPr id="1089" name="Google Shape;1089;p65"/>
          <p:cNvCxnSpPr/>
          <p:nvPr/>
        </p:nvCxnSpPr>
        <p:spPr>
          <a:xfrm rot="10800000">
            <a:off x="4036449" y="138"/>
            <a:ext cx="0" cy="361140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cxnSp>
        <p:nvCxnSpPr>
          <p:cNvPr id="1090" name="Google Shape;1090;p65"/>
          <p:cNvCxnSpPr/>
          <p:nvPr/>
        </p:nvCxnSpPr>
        <p:spPr>
          <a:xfrm rot="10800000">
            <a:off x="5318545" y="138"/>
            <a:ext cx="0" cy="361140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cxnSp>
        <p:nvCxnSpPr>
          <p:cNvPr id="1091" name="Google Shape;1091;p65"/>
          <p:cNvCxnSpPr/>
          <p:nvPr/>
        </p:nvCxnSpPr>
        <p:spPr>
          <a:xfrm rot="10800000">
            <a:off x="8441597" y="138"/>
            <a:ext cx="0" cy="361140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cxnSp>
        <p:nvCxnSpPr>
          <p:cNvPr id="1092" name="Google Shape;1092;p65"/>
          <p:cNvCxnSpPr/>
          <p:nvPr/>
        </p:nvCxnSpPr>
        <p:spPr>
          <a:xfrm rot="10800000">
            <a:off x="14216534" y="180"/>
            <a:ext cx="0" cy="508080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cxnSp>
        <p:nvCxnSpPr>
          <p:cNvPr id="1093" name="Google Shape;1093;p65"/>
          <p:cNvCxnSpPr/>
          <p:nvPr/>
        </p:nvCxnSpPr>
        <p:spPr>
          <a:xfrm>
            <a:off x="11528251" y="1359398"/>
            <a:ext cx="2722800" cy="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cxnSp>
        <p:nvCxnSpPr>
          <p:cNvPr id="1094" name="Google Shape;1094;p65"/>
          <p:cNvCxnSpPr/>
          <p:nvPr/>
        </p:nvCxnSpPr>
        <p:spPr>
          <a:xfrm rot="10800000">
            <a:off x="11530790" y="682002"/>
            <a:ext cx="0" cy="677400"/>
          </a:xfrm>
          <a:prstGeom prst="straightConnector1">
            <a:avLst/>
          </a:prstGeom>
          <a:noFill/>
          <a:ln cap="flat" cmpd="sng" w="50800">
            <a:solidFill>
              <a:srgbClr val="45E4FC"/>
            </a:solidFill>
            <a:prstDash val="solid"/>
            <a:round/>
            <a:headEnd len="sm" w="sm" type="none"/>
            <a:tailEnd len="sm" w="sm" type="none"/>
          </a:ln>
        </p:spPr>
      </p:cxnSp>
      <p:cxnSp>
        <p:nvCxnSpPr>
          <p:cNvPr id="1095" name="Google Shape;1095;p65"/>
          <p:cNvCxnSpPr>
            <a:stCxn id="1096" idx="0"/>
            <a:endCxn id="1097" idx="0"/>
          </p:cNvCxnSpPr>
          <p:nvPr/>
        </p:nvCxnSpPr>
        <p:spPr>
          <a:xfrm>
            <a:off x="8439194" y="2498642"/>
            <a:ext cx="7040700" cy="4830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cxnSp>
        <p:nvCxnSpPr>
          <p:cNvPr id="1098" name="Google Shape;1098;p65"/>
          <p:cNvCxnSpPr/>
          <p:nvPr/>
        </p:nvCxnSpPr>
        <p:spPr>
          <a:xfrm rot="10800000">
            <a:off x="15066877" y="4445466"/>
            <a:ext cx="0" cy="677400"/>
          </a:xfrm>
          <a:prstGeom prst="straightConnector1">
            <a:avLst/>
          </a:prstGeom>
          <a:noFill/>
          <a:ln cap="flat" cmpd="sng" w="50800">
            <a:solidFill>
              <a:srgbClr val="45E4FC"/>
            </a:solidFill>
            <a:prstDash val="solid"/>
            <a:round/>
            <a:headEnd len="sm" w="sm" type="none"/>
            <a:tailEnd len="sm" w="sm" type="none"/>
          </a:ln>
        </p:spPr>
      </p:cxnSp>
      <p:cxnSp>
        <p:nvCxnSpPr>
          <p:cNvPr id="1099" name="Google Shape;1099;p65"/>
          <p:cNvCxnSpPr/>
          <p:nvPr/>
        </p:nvCxnSpPr>
        <p:spPr>
          <a:xfrm>
            <a:off x="7105815" y="5486400"/>
            <a:ext cx="2671800" cy="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cxnSp>
        <p:nvCxnSpPr>
          <p:cNvPr id="1100" name="Google Shape;1100;p65"/>
          <p:cNvCxnSpPr/>
          <p:nvPr/>
        </p:nvCxnSpPr>
        <p:spPr>
          <a:xfrm rot="10800000">
            <a:off x="2149056" y="6459408"/>
            <a:ext cx="0" cy="206280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sp>
        <p:nvSpPr>
          <p:cNvPr id="1101" name="Google Shape;1101;p65"/>
          <p:cNvSpPr/>
          <p:nvPr/>
        </p:nvSpPr>
        <p:spPr>
          <a:xfrm>
            <a:off x="3841147" y="3260642"/>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02" name="Google Shape;1102;p65"/>
          <p:cNvSpPr/>
          <p:nvPr/>
        </p:nvSpPr>
        <p:spPr>
          <a:xfrm>
            <a:off x="5123242" y="3260642"/>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03" name="Google Shape;1103;p65"/>
          <p:cNvSpPr/>
          <p:nvPr/>
        </p:nvSpPr>
        <p:spPr>
          <a:xfrm>
            <a:off x="8246294" y="3260642"/>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04" name="Google Shape;1104;p65"/>
          <p:cNvSpPr/>
          <p:nvPr/>
        </p:nvSpPr>
        <p:spPr>
          <a:xfrm>
            <a:off x="11335489" y="692454"/>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05" name="Google Shape;1105;p65"/>
          <p:cNvSpPr/>
          <p:nvPr/>
        </p:nvSpPr>
        <p:spPr>
          <a:xfrm>
            <a:off x="11335489" y="1166584"/>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06" name="Google Shape;1106;p65"/>
          <p:cNvSpPr/>
          <p:nvPr/>
        </p:nvSpPr>
        <p:spPr>
          <a:xfrm>
            <a:off x="14021224" y="1166584"/>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07" name="Google Shape;1107;p65"/>
          <p:cNvSpPr/>
          <p:nvPr/>
        </p:nvSpPr>
        <p:spPr>
          <a:xfrm>
            <a:off x="6877998" y="5293584"/>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08" name="Google Shape;1108;p65"/>
          <p:cNvSpPr/>
          <p:nvPr/>
        </p:nvSpPr>
        <p:spPr>
          <a:xfrm>
            <a:off x="1953667" y="8594312"/>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09" name="Google Shape;1109;p65"/>
          <p:cNvSpPr/>
          <p:nvPr/>
        </p:nvSpPr>
        <p:spPr>
          <a:xfrm>
            <a:off x="14871575" y="4848512"/>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097" name="Google Shape;1097;p65"/>
          <p:cNvSpPr/>
          <p:nvPr/>
        </p:nvSpPr>
        <p:spPr>
          <a:xfrm>
            <a:off x="15286962" y="2546828"/>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10" name="Google Shape;1110;p65"/>
          <p:cNvSpPr/>
          <p:nvPr/>
        </p:nvSpPr>
        <p:spPr>
          <a:xfrm>
            <a:off x="14021224" y="3275468"/>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cxnSp>
        <p:nvCxnSpPr>
          <p:cNvPr id="1111" name="Google Shape;1111;p65"/>
          <p:cNvCxnSpPr/>
          <p:nvPr/>
        </p:nvCxnSpPr>
        <p:spPr>
          <a:xfrm>
            <a:off x="15058862" y="4465614"/>
            <a:ext cx="9337800" cy="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cxnSp>
        <p:nvCxnSpPr>
          <p:cNvPr id="1112" name="Google Shape;1112;p65"/>
          <p:cNvCxnSpPr>
            <a:stCxn id="1113" idx="6"/>
          </p:cNvCxnSpPr>
          <p:nvPr/>
        </p:nvCxnSpPr>
        <p:spPr>
          <a:xfrm>
            <a:off x="14694584" y="6474124"/>
            <a:ext cx="7526700" cy="960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sp>
        <p:nvSpPr>
          <p:cNvPr id="1114" name="Google Shape;1114;p65"/>
          <p:cNvSpPr/>
          <p:nvPr/>
        </p:nvSpPr>
        <p:spPr>
          <a:xfrm>
            <a:off x="16427335" y="6299334"/>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15" name="Google Shape;1115;p65"/>
          <p:cNvSpPr/>
          <p:nvPr/>
        </p:nvSpPr>
        <p:spPr>
          <a:xfrm>
            <a:off x="19534690" y="4272800"/>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cxnSp>
        <p:nvCxnSpPr>
          <p:cNvPr id="1116" name="Google Shape;1116;p65"/>
          <p:cNvCxnSpPr>
            <a:stCxn id="1117" idx="0"/>
            <a:endCxn id="1118" idx="0"/>
          </p:cNvCxnSpPr>
          <p:nvPr/>
        </p:nvCxnSpPr>
        <p:spPr>
          <a:xfrm rot="10800000">
            <a:off x="22059399" y="6290610"/>
            <a:ext cx="0" cy="230370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sp>
        <p:nvSpPr>
          <p:cNvPr id="1118" name="Google Shape;1118;p65"/>
          <p:cNvSpPr/>
          <p:nvPr/>
        </p:nvSpPr>
        <p:spPr>
          <a:xfrm>
            <a:off x="21866499" y="6290718"/>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17" name="Google Shape;1117;p65"/>
          <p:cNvSpPr/>
          <p:nvPr/>
        </p:nvSpPr>
        <p:spPr>
          <a:xfrm>
            <a:off x="21866499" y="8594310"/>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096" name="Google Shape;1096;p65"/>
          <p:cNvSpPr/>
          <p:nvPr/>
        </p:nvSpPr>
        <p:spPr>
          <a:xfrm>
            <a:off x="8246294" y="2498642"/>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13" name="Google Shape;1113;p65"/>
          <p:cNvSpPr/>
          <p:nvPr/>
        </p:nvSpPr>
        <p:spPr>
          <a:xfrm>
            <a:off x="9683384" y="3967924"/>
            <a:ext cx="5011200" cy="5012400"/>
          </a:xfrm>
          <a:prstGeom prst="ellipse">
            <a:avLst/>
          </a:prstGeom>
          <a:noFill/>
          <a:ln cap="flat" cmpd="sng" w="50800">
            <a:solidFill>
              <a:srgbClr val="FFFFFF"/>
            </a:solidFill>
            <a:prstDash val="solid"/>
            <a:round/>
            <a:headEnd len="sm" w="sm" type="none"/>
            <a:tailEnd len="sm" w="sm" type="none"/>
          </a:ln>
          <a:effectLst>
            <a:outerShdw blurRad="76200" rotWithShape="0" dir="5400000" dist="38100">
              <a:srgbClr val="000000">
                <a:alpha val="3412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5600"/>
              <a:buFont typeface="Arial"/>
              <a:buNone/>
            </a:pPr>
            <a:r>
              <a:t/>
            </a:r>
            <a:endParaRPr sz="2800">
              <a:solidFill>
                <a:srgbClr val="000000"/>
              </a:solidFill>
              <a:latin typeface="Arial"/>
              <a:ea typeface="Arial"/>
              <a:cs typeface="Arial"/>
              <a:sym typeface="Arial"/>
            </a:endParaRPr>
          </a:p>
        </p:txBody>
      </p:sp>
      <p:pic>
        <p:nvPicPr>
          <p:cNvPr descr="Google Shape;802;p192" id="1119" name="Google Shape;1119;p65"/>
          <p:cNvPicPr preferRelativeResize="0"/>
          <p:nvPr/>
        </p:nvPicPr>
        <p:blipFill rotWithShape="1">
          <a:blip r:embed="rId2">
            <a:alphaModFix/>
          </a:blip>
          <a:srcRect b="8113" l="0" r="0" t="0"/>
          <a:stretch/>
        </p:blipFill>
        <p:spPr>
          <a:xfrm>
            <a:off x="10412880" y="4901692"/>
            <a:ext cx="3528485" cy="3270913"/>
          </a:xfrm>
          <a:prstGeom prst="rect">
            <a:avLst/>
          </a:prstGeom>
          <a:noFill/>
          <a:ln>
            <a:noFill/>
          </a:ln>
        </p:spPr>
      </p:pic>
      <p:sp>
        <p:nvSpPr>
          <p:cNvPr id="1120" name="Google Shape;1120;p65"/>
          <p:cNvSpPr txBox="1"/>
          <p:nvPr>
            <p:ph type="title"/>
          </p:nvPr>
        </p:nvSpPr>
        <p:spPr>
          <a:xfrm>
            <a:off x="1675963" y="9592914"/>
            <a:ext cx="21025800" cy="11928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lt1"/>
              </a:buClr>
              <a:buSzPts val="6800"/>
              <a:buFont typeface="Arial"/>
              <a:buNone/>
              <a:defRPr b="1" i="0" sz="6800" u="none" cap="none" strike="noStrike">
                <a:solidFill>
                  <a:schemeClr val="lt1"/>
                </a:solidFill>
                <a:latin typeface="Arial"/>
                <a:ea typeface="Arial"/>
                <a:cs typeface="Arial"/>
                <a:sym typeface="Arial"/>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cxnSp>
        <p:nvCxnSpPr>
          <p:cNvPr id="1121" name="Google Shape;1121;p65"/>
          <p:cNvCxnSpPr>
            <a:endCxn id="1122" idx="6"/>
          </p:cNvCxnSpPr>
          <p:nvPr/>
        </p:nvCxnSpPr>
        <p:spPr>
          <a:xfrm>
            <a:off x="2148798" y="6483318"/>
            <a:ext cx="5115000" cy="900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sp>
        <p:nvSpPr>
          <p:cNvPr id="1123" name="Google Shape;1123;p65"/>
          <p:cNvSpPr/>
          <p:nvPr/>
        </p:nvSpPr>
        <p:spPr>
          <a:xfrm>
            <a:off x="1953751" y="6299418"/>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22" name="Google Shape;1122;p65"/>
          <p:cNvSpPr/>
          <p:nvPr/>
        </p:nvSpPr>
        <p:spPr>
          <a:xfrm>
            <a:off x="6877998" y="6299418"/>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24" name="Google Shape;1124;p65"/>
          <p:cNvSpPr/>
          <p:nvPr/>
        </p:nvSpPr>
        <p:spPr>
          <a:xfrm>
            <a:off x="14871575" y="4272800"/>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k_Titled_Content">
  <p:cSld name="Blk_Titled_Content">
    <p:spTree>
      <p:nvGrpSpPr>
        <p:cNvPr id="1125" name="Shape 1125"/>
        <p:cNvGrpSpPr/>
        <p:nvPr/>
      </p:nvGrpSpPr>
      <p:grpSpPr>
        <a:xfrm>
          <a:off x="0" y="0"/>
          <a:ext cx="0" cy="0"/>
          <a:chOff x="0" y="0"/>
          <a:chExt cx="0" cy="0"/>
        </a:xfrm>
      </p:grpSpPr>
      <p:cxnSp>
        <p:nvCxnSpPr>
          <p:cNvPr id="1126" name="Google Shape;1126;p66"/>
          <p:cNvCxnSpPr/>
          <p:nvPr/>
        </p:nvCxnSpPr>
        <p:spPr>
          <a:xfrm>
            <a:off x="1249796" y="1798686"/>
            <a:ext cx="21099000" cy="67200"/>
          </a:xfrm>
          <a:prstGeom prst="straightConnector1">
            <a:avLst/>
          </a:prstGeom>
          <a:noFill/>
          <a:ln cap="flat" cmpd="sng" w="38100">
            <a:solidFill>
              <a:schemeClr val="lt1"/>
            </a:solidFill>
            <a:prstDash val="solid"/>
            <a:miter lim="800000"/>
            <a:headEnd len="sm" w="sm" type="none"/>
            <a:tailEnd len="sm" w="sm" type="none"/>
          </a:ln>
        </p:spPr>
      </p:cxnSp>
      <p:grpSp>
        <p:nvGrpSpPr>
          <p:cNvPr id="1127" name="Google Shape;1127;p66"/>
          <p:cNvGrpSpPr/>
          <p:nvPr/>
        </p:nvGrpSpPr>
        <p:grpSpPr>
          <a:xfrm>
            <a:off x="437040" y="5814"/>
            <a:ext cx="23513873" cy="13485748"/>
            <a:chOff x="0" y="-1"/>
            <a:chExt cx="23520930" cy="13485748"/>
          </a:xfrm>
        </p:grpSpPr>
        <p:grpSp>
          <p:nvGrpSpPr>
            <p:cNvPr id="1128" name="Google Shape;1128;p66"/>
            <p:cNvGrpSpPr/>
            <p:nvPr/>
          </p:nvGrpSpPr>
          <p:grpSpPr>
            <a:xfrm>
              <a:off x="0" y="228870"/>
              <a:ext cx="23520930" cy="13256877"/>
              <a:chOff x="0" y="-1"/>
              <a:chExt cx="23520930" cy="13256877"/>
            </a:xfrm>
          </p:grpSpPr>
          <p:sp>
            <p:nvSpPr>
              <p:cNvPr id="1129" name="Google Shape;1129;p66"/>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FFFFFF"/>
                  </a:solidFill>
                  <a:latin typeface="Helvetica Neue"/>
                  <a:ea typeface="Helvetica Neue"/>
                  <a:cs typeface="Helvetica Neue"/>
                  <a:sym typeface="Helvetica Neue"/>
                </a:endParaRPr>
              </a:p>
            </p:txBody>
          </p:sp>
          <p:sp>
            <p:nvSpPr>
              <p:cNvPr id="1130" name="Google Shape;1130;p66"/>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FFFFFF"/>
                  </a:solidFill>
                  <a:latin typeface="Helvetica Neue"/>
                  <a:ea typeface="Helvetica Neue"/>
                  <a:cs typeface="Helvetica Neue"/>
                  <a:sym typeface="Helvetica Neue"/>
                </a:endParaRPr>
              </a:p>
            </p:txBody>
          </p:sp>
          <p:cxnSp>
            <p:nvCxnSpPr>
              <p:cNvPr id="1131" name="Google Shape;1131;p66"/>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32" name="Google Shape;1132;p66"/>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33" name="Google Shape;1133;p66"/>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134" name="Google Shape;1134;p66"/>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135" name="Google Shape;1135;p66"/>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136" name="Google Shape;1136;p66"/>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grpSp>
          <p:nvGrpSpPr>
            <p:cNvPr id="1137" name="Google Shape;1137;p66"/>
            <p:cNvGrpSpPr/>
            <p:nvPr/>
          </p:nvGrpSpPr>
          <p:grpSpPr>
            <a:xfrm>
              <a:off x="20968243" y="-1"/>
              <a:ext cx="1898100" cy="1898100"/>
              <a:chOff x="-1" y="-1"/>
              <a:chExt cx="1898100" cy="1898100"/>
            </a:xfrm>
          </p:grpSpPr>
          <p:sp>
            <p:nvSpPr>
              <p:cNvPr id="1138" name="Google Shape;1138;p66"/>
              <p:cNvSpPr/>
              <p:nvPr/>
            </p:nvSpPr>
            <p:spPr>
              <a:xfrm>
                <a:off x="-1" y="-1"/>
                <a:ext cx="1898100" cy="1898100"/>
              </a:xfrm>
              <a:prstGeom prst="rect">
                <a:avLst/>
              </a:prstGeom>
              <a:solidFill>
                <a:srgbClr val="494949"/>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400"/>
                  <a:buFont typeface="Helvetica Neue"/>
                  <a:buNone/>
                </a:pPr>
                <a:r>
                  <a:t/>
                </a:r>
                <a:endParaRPr sz="3200">
                  <a:solidFill>
                    <a:srgbClr val="FFFFFF"/>
                  </a:solidFill>
                  <a:latin typeface="Helvetica Neue"/>
                  <a:ea typeface="Helvetica Neue"/>
                  <a:cs typeface="Helvetica Neue"/>
                  <a:sym typeface="Helvetica Neue"/>
                </a:endParaRPr>
              </a:p>
            </p:txBody>
          </p:sp>
          <p:pic>
            <p:nvPicPr>
              <p:cNvPr descr="Google Shape;410;p58" id="1139" name="Google Shape;1139;p66"/>
              <p:cNvPicPr preferRelativeResize="0"/>
              <p:nvPr/>
            </p:nvPicPr>
            <p:blipFill rotWithShape="1">
              <a:blip r:embed="rId2">
                <a:alphaModFix/>
              </a:blip>
              <a:srcRect b="0" l="0" r="0" t="0"/>
              <a:stretch/>
            </p:blipFill>
            <p:spPr>
              <a:xfrm>
                <a:off x="438601" y="438683"/>
                <a:ext cx="1016000" cy="1028703"/>
              </a:xfrm>
              <a:prstGeom prst="rect">
                <a:avLst/>
              </a:prstGeom>
              <a:noFill/>
              <a:ln>
                <a:noFill/>
              </a:ln>
            </p:spPr>
          </p:pic>
        </p:grpSp>
      </p:grpSp>
      <p:sp>
        <p:nvSpPr>
          <p:cNvPr id="1140" name="Google Shape;1140;p66"/>
          <p:cNvSpPr txBox="1"/>
          <p:nvPr>
            <p:ph type="title"/>
          </p:nvPr>
        </p:nvSpPr>
        <p:spPr>
          <a:xfrm>
            <a:off x="1129202" y="730252"/>
            <a:ext cx="17033700" cy="1181400"/>
          </a:xfrm>
          <a:prstGeom prst="rect">
            <a:avLst/>
          </a:prstGeom>
          <a:noFill/>
          <a:ln>
            <a:noFill/>
          </a:ln>
        </p:spPr>
        <p:txBody>
          <a:bodyPr anchorCtr="0" anchor="t" bIns="91375" lIns="182825" spcFirstLastPara="1" rIns="182825" wrap="square" tIns="91375">
            <a:noAutofit/>
          </a:bodyPr>
          <a:lstStyle>
            <a:lvl1pPr lvl="0" marR="0" rtl="0" algn="l">
              <a:lnSpc>
                <a:spcPct val="90000"/>
              </a:lnSpc>
              <a:spcBef>
                <a:spcPts val="0"/>
              </a:spcBef>
              <a:spcAft>
                <a:spcPts val="0"/>
              </a:spcAft>
              <a:buClr>
                <a:schemeClr val="lt1"/>
              </a:buClr>
              <a:buSzPts val="6400"/>
              <a:buFont typeface="Helvetica Neue"/>
              <a:buNone/>
              <a:defRPr b="1" i="0" sz="6400" u="none" cap="none" strike="noStrike">
                <a:solidFill>
                  <a:schemeClr val="lt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sp>
        <p:nvSpPr>
          <p:cNvPr id="1141" name="Google Shape;1141;p66"/>
          <p:cNvSpPr txBox="1"/>
          <p:nvPr>
            <p:ph idx="1" type="body"/>
          </p:nvPr>
        </p:nvSpPr>
        <p:spPr>
          <a:xfrm>
            <a:off x="1086553" y="2658754"/>
            <a:ext cx="22211100" cy="7985400"/>
          </a:xfrm>
          <a:prstGeom prst="rect">
            <a:avLst/>
          </a:prstGeom>
          <a:noFill/>
          <a:ln>
            <a:noFill/>
          </a:ln>
        </p:spPr>
        <p:txBody>
          <a:bodyPr anchorCtr="0" anchor="t" bIns="91375" lIns="182825" spcFirstLastPara="1" rIns="182825" wrap="square" tIns="91375">
            <a:noAutofit/>
          </a:bodyPr>
          <a:lstStyle>
            <a:lvl1pPr indent="-685800" lvl="0" marL="457200" marR="0" rtl="0" algn="l">
              <a:lnSpc>
                <a:spcPct val="90000"/>
              </a:lnSpc>
              <a:spcBef>
                <a:spcPts val="2000"/>
              </a:spcBef>
              <a:spcAft>
                <a:spcPts val="0"/>
              </a:spcAft>
              <a:buClr>
                <a:schemeClr val="lt1"/>
              </a:buClr>
              <a:buSzPts val="7200"/>
              <a:buFont typeface="Arial"/>
              <a:buChar char="•"/>
              <a:defRPr b="0" i="0" sz="7200" u="none" cap="none" strike="noStrike">
                <a:solidFill>
                  <a:schemeClr val="lt1"/>
                </a:solidFill>
                <a:latin typeface="Helvetica Neue"/>
                <a:ea typeface="Helvetica Neue"/>
                <a:cs typeface="Helvetica Neue"/>
                <a:sym typeface="Helvetica Neue"/>
              </a:defRPr>
            </a:lvl1pPr>
            <a:lvl2pPr indent="-635000" lvl="1" marL="914400" marR="0" rtl="0" algn="l">
              <a:lnSpc>
                <a:spcPct val="100000"/>
              </a:lnSpc>
              <a:spcBef>
                <a:spcPts val="0"/>
              </a:spcBef>
              <a:spcAft>
                <a:spcPts val="0"/>
              </a:spcAft>
              <a:buClr>
                <a:schemeClr val="lt1"/>
              </a:buClr>
              <a:buSzPts val="6400"/>
              <a:buFont typeface="Arial"/>
              <a:buChar char="•"/>
              <a:defRPr b="0" i="0" sz="6400" u="none" cap="none" strike="noStrike">
                <a:solidFill>
                  <a:schemeClr val="lt1"/>
                </a:solidFill>
                <a:latin typeface="Helvetica Neue"/>
                <a:ea typeface="Helvetica Neue"/>
                <a:cs typeface="Helvetica Neue"/>
                <a:sym typeface="Helvetica Neue"/>
              </a:defRPr>
            </a:lvl2pPr>
            <a:lvl3pPr indent="-571500" lvl="2" marL="1371600" marR="0" rtl="0" algn="l">
              <a:lnSpc>
                <a:spcPct val="90000"/>
              </a:lnSpc>
              <a:spcBef>
                <a:spcPts val="1000"/>
              </a:spcBef>
              <a:spcAft>
                <a:spcPts val="0"/>
              </a:spcAft>
              <a:buClr>
                <a:schemeClr val="lt1"/>
              </a:buClr>
              <a:buSzPts val="5400"/>
              <a:buFont typeface="Arial"/>
              <a:buChar char="•"/>
              <a:defRPr b="0" i="0" sz="5400" u="none" cap="none" strike="noStrike">
                <a:solidFill>
                  <a:schemeClr val="lt1"/>
                </a:solidFill>
                <a:latin typeface="Helvetica Neue"/>
                <a:ea typeface="Helvetica Neue"/>
                <a:cs typeface="Helvetica Neue"/>
                <a:sym typeface="Helvetica Neue"/>
              </a:defRPr>
            </a:lvl3pPr>
            <a:lvl4pPr indent="-381000" lvl="3" marL="1828800" marR="0" rtl="0" algn="l">
              <a:lnSpc>
                <a:spcPct val="90000"/>
              </a:lnSpc>
              <a:spcBef>
                <a:spcPts val="100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4pPr>
            <a:lvl5pPr indent="-342900" lvl="4" marL="2286000" marR="0" rtl="0" algn="l">
              <a:lnSpc>
                <a:spcPct val="90000"/>
              </a:lnSpc>
              <a:spcBef>
                <a:spcPts val="10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5pPr>
            <a:lvl6pPr indent="-457200" lvl="5" marL="2743200" marR="0" rtl="0" algn="l">
              <a:lnSpc>
                <a:spcPct val="90000"/>
              </a:lnSpc>
              <a:spcBef>
                <a:spcPts val="1000"/>
              </a:spcBef>
              <a:spcAft>
                <a:spcPts val="0"/>
              </a:spcAft>
              <a:buClr>
                <a:schemeClr val="lt1"/>
              </a:buClr>
              <a:buSzPts val="3600"/>
              <a:buFont typeface="Arial"/>
              <a:buChar char="•"/>
              <a:defRPr b="0" i="0" sz="3600" u="none" cap="none" strike="noStrike">
                <a:solidFill>
                  <a:schemeClr val="lt1"/>
                </a:solidFill>
                <a:latin typeface="Arial"/>
                <a:ea typeface="Arial"/>
                <a:cs typeface="Arial"/>
                <a:sym typeface="Arial"/>
              </a:defRPr>
            </a:lvl6pPr>
            <a:lvl7pPr indent="-457200" lvl="6" marL="3200400" marR="0" rtl="0" algn="l">
              <a:lnSpc>
                <a:spcPct val="90000"/>
              </a:lnSpc>
              <a:spcBef>
                <a:spcPts val="1000"/>
              </a:spcBef>
              <a:spcAft>
                <a:spcPts val="0"/>
              </a:spcAft>
              <a:buClr>
                <a:schemeClr val="lt1"/>
              </a:buClr>
              <a:buSzPts val="3600"/>
              <a:buFont typeface="Arial"/>
              <a:buChar char="•"/>
              <a:defRPr b="0" i="0" sz="3600" u="none" cap="none" strike="noStrike">
                <a:solidFill>
                  <a:schemeClr val="lt1"/>
                </a:solidFill>
                <a:latin typeface="Arial"/>
                <a:ea typeface="Arial"/>
                <a:cs typeface="Arial"/>
                <a:sym typeface="Arial"/>
              </a:defRPr>
            </a:lvl7pPr>
            <a:lvl8pPr indent="-457200" lvl="7" marL="3657600" marR="0" rtl="0" algn="l">
              <a:lnSpc>
                <a:spcPct val="90000"/>
              </a:lnSpc>
              <a:spcBef>
                <a:spcPts val="1000"/>
              </a:spcBef>
              <a:spcAft>
                <a:spcPts val="0"/>
              </a:spcAft>
              <a:buClr>
                <a:schemeClr val="lt1"/>
              </a:buClr>
              <a:buSzPts val="3600"/>
              <a:buFont typeface="Arial"/>
              <a:buChar char="•"/>
              <a:defRPr b="0" i="0" sz="3600" u="none" cap="none" strike="noStrike">
                <a:solidFill>
                  <a:schemeClr val="lt1"/>
                </a:solidFill>
                <a:latin typeface="Arial"/>
                <a:ea typeface="Arial"/>
                <a:cs typeface="Arial"/>
                <a:sym typeface="Arial"/>
              </a:defRPr>
            </a:lvl8pPr>
            <a:lvl9pPr indent="-457200" lvl="8" marL="4114800" marR="0" rtl="0" algn="l">
              <a:lnSpc>
                <a:spcPct val="90000"/>
              </a:lnSpc>
              <a:spcBef>
                <a:spcPts val="1000"/>
              </a:spcBef>
              <a:spcAft>
                <a:spcPts val="0"/>
              </a:spcAft>
              <a:buClr>
                <a:schemeClr val="lt1"/>
              </a:buClr>
              <a:buSzPts val="3600"/>
              <a:buFont typeface="Arial"/>
              <a:buChar char="•"/>
              <a:defRPr b="0" i="0" sz="3600" u="none" cap="none" strike="noStrike">
                <a:solidFill>
                  <a:schemeClr val="lt1"/>
                </a:solidFill>
                <a:latin typeface="Arial"/>
                <a:ea typeface="Arial"/>
                <a:cs typeface="Arial"/>
                <a:sym typeface="Arial"/>
              </a:defRPr>
            </a:lvl9pPr>
          </a:lstStyl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k_Titled">
  <p:cSld name="Blk_Titled">
    <p:spTree>
      <p:nvGrpSpPr>
        <p:cNvPr id="1142" name="Shape 1142"/>
        <p:cNvGrpSpPr/>
        <p:nvPr/>
      </p:nvGrpSpPr>
      <p:grpSpPr>
        <a:xfrm>
          <a:off x="0" y="0"/>
          <a:ext cx="0" cy="0"/>
          <a:chOff x="0" y="0"/>
          <a:chExt cx="0" cy="0"/>
        </a:xfrm>
      </p:grpSpPr>
      <p:grpSp>
        <p:nvGrpSpPr>
          <p:cNvPr id="1143" name="Google Shape;1143;p67"/>
          <p:cNvGrpSpPr/>
          <p:nvPr/>
        </p:nvGrpSpPr>
        <p:grpSpPr>
          <a:xfrm>
            <a:off x="437040" y="5814"/>
            <a:ext cx="23513873" cy="13485748"/>
            <a:chOff x="0" y="-1"/>
            <a:chExt cx="23520930" cy="13485748"/>
          </a:xfrm>
        </p:grpSpPr>
        <p:grpSp>
          <p:nvGrpSpPr>
            <p:cNvPr id="1144" name="Google Shape;1144;p67"/>
            <p:cNvGrpSpPr/>
            <p:nvPr/>
          </p:nvGrpSpPr>
          <p:grpSpPr>
            <a:xfrm>
              <a:off x="0" y="228870"/>
              <a:ext cx="23520930" cy="13256877"/>
              <a:chOff x="0" y="-1"/>
              <a:chExt cx="23520930" cy="13256877"/>
            </a:xfrm>
          </p:grpSpPr>
          <p:sp>
            <p:nvSpPr>
              <p:cNvPr id="1145" name="Google Shape;1145;p67"/>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FFFFFF"/>
                  </a:solidFill>
                  <a:latin typeface="Helvetica Neue"/>
                  <a:ea typeface="Helvetica Neue"/>
                  <a:cs typeface="Helvetica Neue"/>
                  <a:sym typeface="Helvetica Neue"/>
                </a:endParaRPr>
              </a:p>
            </p:txBody>
          </p:sp>
          <p:sp>
            <p:nvSpPr>
              <p:cNvPr id="1146" name="Google Shape;1146;p67"/>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FFFFFF"/>
                  </a:solidFill>
                  <a:latin typeface="Helvetica Neue"/>
                  <a:ea typeface="Helvetica Neue"/>
                  <a:cs typeface="Helvetica Neue"/>
                  <a:sym typeface="Helvetica Neue"/>
                </a:endParaRPr>
              </a:p>
            </p:txBody>
          </p:sp>
          <p:cxnSp>
            <p:nvCxnSpPr>
              <p:cNvPr id="1147" name="Google Shape;1147;p67"/>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48" name="Google Shape;1148;p67"/>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49" name="Google Shape;1149;p67"/>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150" name="Google Shape;1150;p67"/>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151" name="Google Shape;1151;p67"/>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152" name="Google Shape;1152;p67"/>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grpSp>
          <p:nvGrpSpPr>
            <p:cNvPr id="1153" name="Google Shape;1153;p67"/>
            <p:cNvGrpSpPr/>
            <p:nvPr/>
          </p:nvGrpSpPr>
          <p:grpSpPr>
            <a:xfrm>
              <a:off x="20968243" y="-1"/>
              <a:ext cx="1898100" cy="1898100"/>
              <a:chOff x="-1" y="-1"/>
              <a:chExt cx="1898100" cy="1898100"/>
            </a:xfrm>
          </p:grpSpPr>
          <p:sp>
            <p:nvSpPr>
              <p:cNvPr id="1154" name="Google Shape;1154;p67"/>
              <p:cNvSpPr/>
              <p:nvPr/>
            </p:nvSpPr>
            <p:spPr>
              <a:xfrm>
                <a:off x="-1" y="-1"/>
                <a:ext cx="1898100" cy="1898100"/>
              </a:xfrm>
              <a:prstGeom prst="rect">
                <a:avLst/>
              </a:prstGeom>
              <a:solidFill>
                <a:srgbClr val="494949"/>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400"/>
                  <a:buFont typeface="Helvetica Neue"/>
                  <a:buNone/>
                </a:pPr>
                <a:r>
                  <a:t/>
                </a:r>
                <a:endParaRPr sz="3200">
                  <a:solidFill>
                    <a:srgbClr val="FFFFFF"/>
                  </a:solidFill>
                  <a:latin typeface="Helvetica Neue"/>
                  <a:ea typeface="Helvetica Neue"/>
                  <a:cs typeface="Helvetica Neue"/>
                  <a:sym typeface="Helvetica Neue"/>
                </a:endParaRPr>
              </a:p>
            </p:txBody>
          </p:sp>
          <p:pic>
            <p:nvPicPr>
              <p:cNvPr descr="Google Shape;410;p58" id="1155" name="Google Shape;1155;p67"/>
              <p:cNvPicPr preferRelativeResize="0"/>
              <p:nvPr/>
            </p:nvPicPr>
            <p:blipFill rotWithShape="1">
              <a:blip r:embed="rId2">
                <a:alphaModFix/>
              </a:blip>
              <a:srcRect b="0" l="0" r="0" t="0"/>
              <a:stretch/>
            </p:blipFill>
            <p:spPr>
              <a:xfrm>
                <a:off x="438601" y="438683"/>
                <a:ext cx="1016000" cy="1028703"/>
              </a:xfrm>
              <a:prstGeom prst="rect">
                <a:avLst/>
              </a:prstGeom>
              <a:noFill/>
              <a:ln>
                <a:noFill/>
              </a:ln>
            </p:spPr>
          </p:pic>
        </p:grpSp>
      </p:grpSp>
      <p:sp>
        <p:nvSpPr>
          <p:cNvPr id="1156" name="Google Shape;1156;p67"/>
          <p:cNvSpPr txBox="1"/>
          <p:nvPr>
            <p:ph type="title"/>
          </p:nvPr>
        </p:nvSpPr>
        <p:spPr>
          <a:xfrm>
            <a:off x="1129202" y="730252"/>
            <a:ext cx="20264400" cy="11814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lt1"/>
              </a:buClr>
              <a:buSzPts val="6400"/>
              <a:buFont typeface="Helvetica Neue"/>
              <a:buNone/>
              <a:defRPr b="1" i="0" sz="6400" u="none" cap="none" strike="noStrike">
                <a:solidFill>
                  <a:schemeClr val="lt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k_Base">
  <p:cSld name="Blk_Base">
    <p:spTree>
      <p:nvGrpSpPr>
        <p:cNvPr id="1157" name="Shape 1157"/>
        <p:cNvGrpSpPr/>
        <p:nvPr/>
      </p:nvGrpSpPr>
      <p:grpSpPr>
        <a:xfrm>
          <a:off x="0" y="0"/>
          <a:ext cx="0" cy="0"/>
          <a:chOff x="0" y="0"/>
          <a:chExt cx="0" cy="0"/>
        </a:xfrm>
      </p:grpSpPr>
      <p:grpSp>
        <p:nvGrpSpPr>
          <p:cNvPr id="1158" name="Google Shape;1158;p68"/>
          <p:cNvGrpSpPr/>
          <p:nvPr/>
        </p:nvGrpSpPr>
        <p:grpSpPr>
          <a:xfrm>
            <a:off x="437040" y="5814"/>
            <a:ext cx="23513873" cy="13485748"/>
            <a:chOff x="0" y="-1"/>
            <a:chExt cx="23520930" cy="13485748"/>
          </a:xfrm>
        </p:grpSpPr>
        <p:grpSp>
          <p:nvGrpSpPr>
            <p:cNvPr id="1159" name="Google Shape;1159;p68"/>
            <p:cNvGrpSpPr/>
            <p:nvPr/>
          </p:nvGrpSpPr>
          <p:grpSpPr>
            <a:xfrm>
              <a:off x="0" y="228870"/>
              <a:ext cx="23520930" cy="13256877"/>
              <a:chOff x="0" y="-1"/>
              <a:chExt cx="23520930" cy="13256877"/>
            </a:xfrm>
          </p:grpSpPr>
          <p:sp>
            <p:nvSpPr>
              <p:cNvPr id="1160" name="Google Shape;1160;p68"/>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FFFFFF"/>
                  </a:solidFill>
                  <a:latin typeface="Helvetica Neue"/>
                  <a:ea typeface="Helvetica Neue"/>
                  <a:cs typeface="Helvetica Neue"/>
                  <a:sym typeface="Helvetica Neue"/>
                </a:endParaRPr>
              </a:p>
            </p:txBody>
          </p:sp>
          <p:sp>
            <p:nvSpPr>
              <p:cNvPr id="1161" name="Google Shape;1161;p68"/>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FFFFFF"/>
                  </a:solidFill>
                  <a:latin typeface="Helvetica Neue"/>
                  <a:ea typeface="Helvetica Neue"/>
                  <a:cs typeface="Helvetica Neue"/>
                  <a:sym typeface="Helvetica Neue"/>
                </a:endParaRPr>
              </a:p>
            </p:txBody>
          </p:sp>
          <p:cxnSp>
            <p:nvCxnSpPr>
              <p:cNvPr id="1162" name="Google Shape;1162;p68"/>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63" name="Google Shape;1163;p68"/>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64" name="Google Shape;1164;p68"/>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165" name="Google Shape;1165;p68"/>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166" name="Google Shape;1166;p68"/>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167" name="Google Shape;1167;p68"/>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grpSp>
          <p:nvGrpSpPr>
            <p:cNvPr id="1168" name="Google Shape;1168;p68"/>
            <p:cNvGrpSpPr/>
            <p:nvPr/>
          </p:nvGrpSpPr>
          <p:grpSpPr>
            <a:xfrm>
              <a:off x="20968243" y="-1"/>
              <a:ext cx="1898100" cy="1898100"/>
              <a:chOff x="-1" y="-1"/>
              <a:chExt cx="1898100" cy="1898100"/>
            </a:xfrm>
          </p:grpSpPr>
          <p:sp>
            <p:nvSpPr>
              <p:cNvPr id="1169" name="Google Shape;1169;p68"/>
              <p:cNvSpPr/>
              <p:nvPr/>
            </p:nvSpPr>
            <p:spPr>
              <a:xfrm>
                <a:off x="-1" y="-1"/>
                <a:ext cx="1898100" cy="1898100"/>
              </a:xfrm>
              <a:prstGeom prst="rect">
                <a:avLst/>
              </a:prstGeom>
              <a:solidFill>
                <a:srgbClr val="494949"/>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400"/>
                  <a:buFont typeface="Helvetica Neue"/>
                  <a:buNone/>
                </a:pPr>
                <a:r>
                  <a:t/>
                </a:r>
                <a:endParaRPr sz="3200">
                  <a:solidFill>
                    <a:srgbClr val="FFFFFF"/>
                  </a:solidFill>
                  <a:latin typeface="Helvetica Neue"/>
                  <a:ea typeface="Helvetica Neue"/>
                  <a:cs typeface="Helvetica Neue"/>
                  <a:sym typeface="Helvetica Neue"/>
                </a:endParaRPr>
              </a:p>
            </p:txBody>
          </p:sp>
          <p:pic>
            <p:nvPicPr>
              <p:cNvPr descr="Google Shape;410;p58" id="1170" name="Google Shape;1170;p68"/>
              <p:cNvPicPr preferRelativeResize="0"/>
              <p:nvPr/>
            </p:nvPicPr>
            <p:blipFill rotWithShape="1">
              <a:blip r:embed="rId2">
                <a:alphaModFix/>
              </a:blip>
              <a:srcRect b="0" l="0" r="0" t="0"/>
              <a:stretch/>
            </p:blipFill>
            <p:spPr>
              <a:xfrm>
                <a:off x="438601" y="438683"/>
                <a:ext cx="1016000" cy="1028703"/>
              </a:xfrm>
              <a:prstGeom prst="rect">
                <a:avLst/>
              </a:prstGeom>
              <a:noFill/>
              <a:ln>
                <a:noFill/>
              </a:ln>
            </p:spPr>
          </p:pic>
        </p:grpSp>
      </p:gr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t_Section">
  <p:cSld name="Wht_Section">
    <p:bg>
      <p:bgPr>
        <a:solidFill>
          <a:schemeClr val="lt1"/>
        </a:solidFill>
      </p:bgPr>
    </p:bg>
    <p:spTree>
      <p:nvGrpSpPr>
        <p:cNvPr id="1171" name="Shape 1171"/>
        <p:cNvGrpSpPr/>
        <p:nvPr/>
      </p:nvGrpSpPr>
      <p:grpSpPr>
        <a:xfrm>
          <a:off x="0" y="0"/>
          <a:ext cx="0" cy="0"/>
          <a:chOff x="0" y="0"/>
          <a:chExt cx="0" cy="0"/>
        </a:xfrm>
      </p:grpSpPr>
      <p:sp>
        <p:nvSpPr>
          <p:cNvPr id="1172" name="Google Shape;1172;p69"/>
          <p:cNvSpPr txBox="1"/>
          <p:nvPr>
            <p:ph type="title"/>
          </p:nvPr>
        </p:nvSpPr>
        <p:spPr>
          <a:xfrm>
            <a:off x="1675963" y="5292664"/>
            <a:ext cx="21025800" cy="21936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dk1"/>
              </a:buClr>
              <a:buSzPts val="15000"/>
              <a:buFont typeface="Helvetica Neue"/>
              <a:buNone/>
              <a:defRPr b="1" i="0" sz="15000" u="none" cap="none" strike="noStrike">
                <a:solidFill>
                  <a:schemeClr val="dk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grpSp>
        <p:nvGrpSpPr>
          <p:cNvPr id="1173" name="Google Shape;1173;p69"/>
          <p:cNvGrpSpPr/>
          <p:nvPr/>
        </p:nvGrpSpPr>
        <p:grpSpPr>
          <a:xfrm>
            <a:off x="437040" y="234686"/>
            <a:ext cx="23513873" cy="13256877"/>
            <a:chOff x="0" y="-1"/>
            <a:chExt cx="23520930" cy="13256877"/>
          </a:xfrm>
        </p:grpSpPr>
        <p:sp>
          <p:nvSpPr>
            <p:cNvPr id="1174" name="Google Shape;1174;p69"/>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000000"/>
                </a:solidFill>
                <a:latin typeface="Helvetica Neue"/>
                <a:ea typeface="Helvetica Neue"/>
                <a:cs typeface="Helvetica Neue"/>
                <a:sym typeface="Helvetica Neue"/>
              </a:endParaRPr>
            </a:p>
          </p:txBody>
        </p:sp>
        <p:sp>
          <p:nvSpPr>
            <p:cNvPr id="1175" name="Google Shape;1175;p69"/>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cxnSp>
          <p:nvCxnSpPr>
            <p:cNvPr id="1176" name="Google Shape;1176;p69"/>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77" name="Google Shape;1177;p69"/>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78" name="Google Shape;1178;p69"/>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179" name="Google Shape;1179;p69"/>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180" name="Google Shape;1180;p69"/>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181" name="Google Shape;1181;p69"/>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1182" name="Google Shape;1182;p69"/>
          <p:cNvSpPr/>
          <p:nvPr/>
        </p:nvSpPr>
        <p:spPr>
          <a:xfrm>
            <a:off x="21399827" y="5816"/>
            <a:ext cx="1897800" cy="1898400"/>
          </a:xfrm>
          <a:prstGeom prst="rect">
            <a:avLst/>
          </a:prstGeom>
          <a:solidFill>
            <a:srgbClr val="F3F6F8"/>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000"/>
              <a:buFont typeface="Helvetica Neue"/>
              <a:buNone/>
            </a:pPr>
            <a:r>
              <a:t/>
            </a:r>
            <a:endParaRPr b="1" sz="3000">
              <a:solidFill>
                <a:srgbClr val="000000"/>
              </a:solidFill>
              <a:latin typeface="Helvetica Neue"/>
              <a:ea typeface="Helvetica Neue"/>
              <a:cs typeface="Helvetica Neue"/>
              <a:sym typeface="Helvetica Neue"/>
            </a:endParaRPr>
          </a:p>
        </p:txBody>
      </p:sp>
      <p:pic>
        <p:nvPicPr>
          <p:cNvPr descr="Image" id="1183" name="Google Shape;1183;p69"/>
          <p:cNvPicPr preferRelativeResize="0"/>
          <p:nvPr/>
        </p:nvPicPr>
        <p:blipFill rotWithShape="1">
          <a:blip r:embed="rId2">
            <a:alphaModFix/>
          </a:blip>
          <a:srcRect b="0" l="0" r="0" t="0"/>
          <a:stretch/>
        </p:blipFill>
        <p:spPr>
          <a:xfrm>
            <a:off x="21841267" y="443152"/>
            <a:ext cx="1014825" cy="1023252"/>
          </a:xfrm>
          <a:prstGeom prst="rect">
            <a:avLst/>
          </a:prstGeom>
          <a:noFill/>
          <a:ln>
            <a:noFill/>
          </a:ln>
        </p:spPr>
      </p:pic>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t_Titled_Content">
  <p:cSld name="Wht_Titled_Content">
    <p:bg>
      <p:bgPr>
        <a:solidFill>
          <a:schemeClr val="lt1"/>
        </a:solidFill>
      </p:bgPr>
    </p:bg>
    <p:spTree>
      <p:nvGrpSpPr>
        <p:cNvPr id="1184" name="Shape 1184"/>
        <p:cNvGrpSpPr/>
        <p:nvPr/>
      </p:nvGrpSpPr>
      <p:grpSpPr>
        <a:xfrm>
          <a:off x="0" y="0"/>
          <a:ext cx="0" cy="0"/>
          <a:chOff x="0" y="0"/>
          <a:chExt cx="0" cy="0"/>
        </a:xfrm>
      </p:grpSpPr>
      <p:grpSp>
        <p:nvGrpSpPr>
          <p:cNvPr id="1185" name="Google Shape;1185;p70"/>
          <p:cNvGrpSpPr/>
          <p:nvPr/>
        </p:nvGrpSpPr>
        <p:grpSpPr>
          <a:xfrm>
            <a:off x="437040" y="234686"/>
            <a:ext cx="23513873" cy="13256877"/>
            <a:chOff x="0" y="-1"/>
            <a:chExt cx="23520930" cy="13256877"/>
          </a:xfrm>
        </p:grpSpPr>
        <p:sp>
          <p:nvSpPr>
            <p:cNvPr id="1186" name="Google Shape;1186;p70"/>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000000"/>
                </a:solidFill>
                <a:latin typeface="Helvetica Neue"/>
                <a:ea typeface="Helvetica Neue"/>
                <a:cs typeface="Helvetica Neue"/>
                <a:sym typeface="Helvetica Neue"/>
              </a:endParaRPr>
            </a:p>
          </p:txBody>
        </p:sp>
        <p:sp>
          <p:nvSpPr>
            <p:cNvPr id="1187" name="Google Shape;1187;p70"/>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cxnSp>
          <p:nvCxnSpPr>
            <p:cNvPr id="1188" name="Google Shape;1188;p70"/>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89" name="Google Shape;1189;p70"/>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90" name="Google Shape;1190;p70"/>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191" name="Google Shape;1191;p70"/>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192" name="Google Shape;1192;p70"/>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193" name="Google Shape;1193;p70"/>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1194" name="Google Shape;1194;p70"/>
          <p:cNvSpPr txBox="1"/>
          <p:nvPr>
            <p:ph type="title"/>
          </p:nvPr>
        </p:nvSpPr>
        <p:spPr>
          <a:xfrm>
            <a:off x="1129202" y="730252"/>
            <a:ext cx="17033700" cy="1181400"/>
          </a:xfrm>
          <a:prstGeom prst="rect">
            <a:avLst/>
          </a:prstGeom>
          <a:noFill/>
          <a:ln>
            <a:noFill/>
          </a:ln>
        </p:spPr>
        <p:txBody>
          <a:bodyPr anchorCtr="0" anchor="t" bIns="91375" lIns="182825" spcFirstLastPara="1" rIns="182825" wrap="square" tIns="91375">
            <a:noAutofit/>
          </a:bodyPr>
          <a:lstStyle>
            <a:lvl1pPr lvl="0" marR="0" rtl="0" algn="l">
              <a:lnSpc>
                <a:spcPct val="90000"/>
              </a:lnSpc>
              <a:spcBef>
                <a:spcPts val="0"/>
              </a:spcBef>
              <a:spcAft>
                <a:spcPts val="0"/>
              </a:spcAft>
              <a:buClr>
                <a:schemeClr val="dk1"/>
              </a:buClr>
              <a:buSzPts val="6400"/>
              <a:buFont typeface="Helvetica Neue"/>
              <a:buNone/>
              <a:defRPr b="1" i="0" sz="6400" u="none" cap="none" strike="noStrike">
                <a:solidFill>
                  <a:schemeClr val="dk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cxnSp>
        <p:nvCxnSpPr>
          <p:cNvPr id="1195" name="Google Shape;1195;p70"/>
          <p:cNvCxnSpPr/>
          <p:nvPr/>
        </p:nvCxnSpPr>
        <p:spPr>
          <a:xfrm>
            <a:off x="1354795" y="1853226"/>
            <a:ext cx="21205800" cy="0"/>
          </a:xfrm>
          <a:prstGeom prst="straightConnector1">
            <a:avLst/>
          </a:prstGeom>
          <a:noFill/>
          <a:ln cap="flat" cmpd="sng" w="38100">
            <a:solidFill>
              <a:schemeClr val="dk1"/>
            </a:solidFill>
            <a:prstDash val="solid"/>
            <a:miter lim="800000"/>
            <a:headEnd len="sm" w="sm" type="none"/>
            <a:tailEnd len="sm" w="sm" type="none"/>
          </a:ln>
        </p:spPr>
      </p:cxnSp>
      <p:sp>
        <p:nvSpPr>
          <p:cNvPr id="1196" name="Google Shape;1196;p70"/>
          <p:cNvSpPr txBox="1"/>
          <p:nvPr>
            <p:ph idx="1" type="body"/>
          </p:nvPr>
        </p:nvSpPr>
        <p:spPr>
          <a:xfrm>
            <a:off x="1086553" y="2658754"/>
            <a:ext cx="22211100" cy="7985400"/>
          </a:xfrm>
          <a:prstGeom prst="rect">
            <a:avLst/>
          </a:prstGeom>
          <a:noFill/>
          <a:ln>
            <a:noFill/>
          </a:ln>
        </p:spPr>
        <p:txBody>
          <a:bodyPr anchorCtr="0" anchor="t" bIns="91375" lIns="182825" spcFirstLastPara="1" rIns="182825" wrap="square" tIns="91375">
            <a:noAutofit/>
          </a:bodyPr>
          <a:lstStyle>
            <a:lvl1pPr indent="-685800" lvl="0" marL="457200" marR="0" rtl="0" algn="l">
              <a:lnSpc>
                <a:spcPct val="90000"/>
              </a:lnSpc>
              <a:spcBef>
                <a:spcPts val="2000"/>
              </a:spcBef>
              <a:spcAft>
                <a:spcPts val="0"/>
              </a:spcAft>
              <a:buClr>
                <a:schemeClr val="dk1"/>
              </a:buClr>
              <a:buSzPts val="7200"/>
              <a:buFont typeface="Arial"/>
              <a:buChar char="•"/>
              <a:defRPr b="0" i="0" sz="7200" u="none" cap="none" strike="noStrike">
                <a:solidFill>
                  <a:schemeClr val="dk1"/>
                </a:solidFill>
                <a:latin typeface="Helvetica Neue"/>
                <a:ea typeface="Helvetica Neue"/>
                <a:cs typeface="Helvetica Neue"/>
                <a:sym typeface="Helvetica Neue"/>
              </a:defRPr>
            </a:lvl1pPr>
            <a:lvl2pPr indent="-635000" lvl="1" marL="914400" marR="0" rtl="0" algn="l">
              <a:lnSpc>
                <a:spcPct val="100000"/>
              </a:lnSpc>
              <a:spcBef>
                <a:spcPts val="0"/>
              </a:spcBef>
              <a:spcAft>
                <a:spcPts val="0"/>
              </a:spcAft>
              <a:buClr>
                <a:schemeClr val="dk1"/>
              </a:buClr>
              <a:buSzPts val="6400"/>
              <a:buFont typeface="Arial"/>
              <a:buChar char="•"/>
              <a:defRPr b="0" i="0" sz="6400" u="none" cap="none" strike="noStrike">
                <a:solidFill>
                  <a:schemeClr val="dk1"/>
                </a:solidFill>
                <a:latin typeface="Helvetica Neue"/>
                <a:ea typeface="Helvetica Neue"/>
                <a:cs typeface="Helvetica Neue"/>
                <a:sym typeface="Helvetica Neue"/>
              </a:defRPr>
            </a:lvl2pPr>
            <a:lvl3pPr indent="-571500" lvl="2" marL="1371600" marR="0" rtl="0" algn="l">
              <a:lnSpc>
                <a:spcPct val="90000"/>
              </a:lnSpc>
              <a:spcBef>
                <a:spcPts val="1000"/>
              </a:spcBef>
              <a:spcAft>
                <a:spcPts val="0"/>
              </a:spcAft>
              <a:buClr>
                <a:schemeClr val="dk1"/>
              </a:buClr>
              <a:buSzPts val="5400"/>
              <a:buFont typeface="Arial"/>
              <a:buChar char="•"/>
              <a:defRPr b="0" i="0" sz="5400" u="none" cap="none" strike="noStrike">
                <a:solidFill>
                  <a:schemeClr val="dk1"/>
                </a:solidFill>
                <a:latin typeface="Helvetica Neue"/>
                <a:ea typeface="Helvetica Neue"/>
                <a:cs typeface="Helvetica Neue"/>
                <a:sym typeface="Helvetica Neue"/>
              </a:defRPr>
            </a:lvl3pPr>
            <a:lvl4pPr indent="-381000" lvl="3" marL="1828800" marR="0" rtl="0" algn="l">
              <a:lnSpc>
                <a:spcPct val="90000"/>
              </a:lnSpc>
              <a:spcBef>
                <a:spcPts val="10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4pPr>
            <a:lvl5pPr indent="-342900" lvl="4" marL="2286000" marR="0" rtl="0" algn="l">
              <a:lnSpc>
                <a:spcPct val="90000"/>
              </a:lnSpc>
              <a:spcBef>
                <a:spcPts val="10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457200" lvl="5" marL="27432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6pPr>
            <a:lvl7pPr indent="-457200" lvl="6" marL="32004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7pPr>
            <a:lvl8pPr indent="-457200" lvl="7" marL="36576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8pPr>
            <a:lvl9pPr indent="-457200" lvl="8" marL="41148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9pPr>
          </a:lstStyle>
          <a:p/>
        </p:txBody>
      </p:sp>
      <p:sp>
        <p:nvSpPr>
          <p:cNvPr id="1197" name="Google Shape;1197;p70"/>
          <p:cNvSpPr/>
          <p:nvPr/>
        </p:nvSpPr>
        <p:spPr>
          <a:xfrm>
            <a:off x="21399827" y="5816"/>
            <a:ext cx="1897800" cy="1898400"/>
          </a:xfrm>
          <a:prstGeom prst="rect">
            <a:avLst/>
          </a:prstGeom>
          <a:solidFill>
            <a:srgbClr val="F3F6F8"/>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000"/>
              <a:buFont typeface="Helvetica Neue"/>
              <a:buNone/>
            </a:pPr>
            <a:r>
              <a:t/>
            </a:r>
            <a:endParaRPr b="1" sz="3000">
              <a:solidFill>
                <a:srgbClr val="000000"/>
              </a:solidFill>
              <a:latin typeface="Helvetica Neue"/>
              <a:ea typeface="Helvetica Neue"/>
              <a:cs typeface="Helvetica Neue"/>
              <a:sym typeface="Helvetica Neue"/>
            </a:endParaRPr>
          </a:p>
        </p:txBody>
      </p:sp>
      <p:pic>
        <p:nvPicPr>
          <p:cNvPr descr="Image" id="1198" name="Google Shape;1198;p70"/>
          <p:cNvPicPr preferRelativeResize="0"/>
          <p:nvPr/>
        </p:nvPicPr>
        <p:blipFill rotWithShape="1">
          <a:blip r:embed="rId2">
            <a:alphaModFix/>
          </a:blip>
          <a:srcRect b="0" l="0" r="0" t="0"/>
          <a:stretch/>
        </p:blipFill>
        <p:spPr>
          <a:xfrm>
            <a:off x="21841267" y="443152"/>
            <a:ext cx="1014825" cy="1023252"/>
          </a:xfrm>
          <a:prstGeom prst="rect">
            <a:avLst/>
          </a:prstGeom>
          <a:noFill/>
          <a:ln>
            <a:noFill/>
          </a:ln>
        </p:spPr>
      </p:pic>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Wht_Titled_Content">
  <p:cSld name="1_Wht_Titled_Content">
    <p:bg>
      <p:bgPr>
        <a:solidFill>
          <a:schemeClr val="lt1"/>
        </a:solidFill>
      </p:bgPr>
    </p:bg>
    <p:spTree>
      <p:nvGrpSpPr>
        <p:cNvPr id="1199" name="Shape 1199"/>
        <p:cNvGrpSpPr/>
        <p:nvPr/>
      </p:nvGrpSpPr>
      <p:grpSpPr>
        <a:xfrm>
          <a:off x="0" y="0"/>
          <a:ext cx="0" cy="0"/>
          <a:chOff x="0" y="0"/>
          <a:chExt cx="0" cy="0"/>
        </a:xfrm>
      </p:grpSpPr>
      <p:sp>
        <p:nvSpPr>
          <p:cNvPr id="1200" name="Google Shape;1200;p71"/>
          <p:cNvSpPr/>
          <p:nvPr/>
        </p:nvSpPr>
        <p:spPr>
          <a:xfrm>
            <a:off x="1129204" y="2293258"/>
            <a:ext cx="22211100" cy="10389000"/>
          </a:xfrm>
          <a:prstGeom prst="rect">
            <a:avLst/>
          </a:prstGeom>
          <a:solidFill>
            <a:srgbClr val="F2F2F2"/>
          </a:solidFill>
          <a:ln>
            <a:noFill/>
          </a:ln>
        </p:spPr>
        <p:txBody>
          <a:bodyPr anchorCtr="0" anchor="ctr" bIns="91375" lIns="182825" spcFirstLastPara="1" rIns="182825" wrap="square" tIns="91375">
            <a:noAutofit/>
          </a:bodyPr>
          <a:lstStyle/>
          <a:p>
            <a:pPr indent="0" lvl="0" marL="0" marR="0" rtl="0" algn="ctr">
              <a:spcBef>
                <a:spcPts val="0"/>
              </a:spcBef>
              <a:spcAft>
                <a:spcPts val="0"/>
              </a:spcAft>
              <a:buNone/>
            </a:pPr>
            <a:r>
              <a:t/>
            </a:r>
            <a:endParaRPr sz="3600">
              <a:solidFill>
                <a:srgbClr val="FFFFFF"/>
              </a:solidFill>
              <a:latin typeface="Arial"/>
              <a:ea typeface="Arial"/>
              <a:cs typeface="Arial"/>
              <a:sym typeface="Arial"/>
            </a:endParaRPr>
          </a:p>
        </p:txBody>
      </p:sp>
      <p:grpSp>
        <p:nvGrpSpPr>
          <p:cNvPr id="1201" name="Google Shape;1201;p71"/>
          <p:cNvGrpSpPr/>
          <p:nvPr/>
        </p:nvGrpSpPr>
        <p:grpSpPr>
          <a:xfrm>
            <a:off x="437040" y="234686"/>
            <a:ext cx="23513873" cy="13256877"/>
            <a:chOff x="0" y="-1"/>
            <a:chExt cx="23520930" cy="13256877"/>
          </a:xfrm>
        </p:grpSpPr>
        <p:sp>
          <p:nvSpPr>
            <p:cNvPr id="1202" name="Google Shape;1202;p71"/>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000000"/>
                </a:solidFill>
                <a:latin typeface="Helvetica Neue"/>
                <a:ea typeface="Helvetica Neue"/>
                <a:cs typeface="Helvetica Neue"/>
                <a:sym typeface="Helvetica Neue"/>
              </a:endParaRPr>
            </a:p>
          </p:txBody>
        </p:sp>
        <p:sp>
          <p:nvSpPr>
            <p:cNvPr id="1203" name="Google Shape;1203;p71"/>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cxnSp>
          <p:nvCxnSpPr>
            <p:cNvPr id="1204" name="Google Shape;1204;p71"/>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05" name="Google Shape;1205;p71"/>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06" name="Google Shape;1206;p71"/>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207" name="Google Shape;1207;p71"/>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208" name="Google Shape;1208;p71"/>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209" name="Google Shape;1209;p71"/>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1210" name="Google Shape;1210;p71"/>
          <p:cNvSpPr txBox="1"/>
          <p:nvPr>
            <p:ph type="title"/>
          </p:nvPr>
        </p:nvSpPr>
        <p:spPr>
          <a:xfrm>
            <a:off x="1129202" y="730252"/>
            <a:ext cx="17033700" cy="1181400"/>
          </a:xfrm>
          <a:prstGeom prst="rect">
            <a:avLst/>
          </a:prstGeom>
          <a:noFill/>
          <a:ln>
            <a:noFill/>
          </a:ln>
        </p:spPr>
        <p:txBody>
          <a:bodyPr anchorCtr="0" anchor="t" bIns="91375" lIns="182825" spcFirstLastPara="1" rIns="182825" wrap="square" tIns="91375">
            <a:noAutofit/>
          </a:bodyPr>
          <a:lstStyle>
            <a:lvl1pPr lvl="0" marR="0" rtl="0" algn="l">
              <a:lnSpc>
                <a:spcPct val="90000"/>
              </a:lnSpc>
              <a:spcBef>
                <a:spcPts val="0"/>
              </a:spcBef>
              <a:spcAft>
                <a:spcPts val="0"/>
              </a:spcAft>
              <a:buClr>
                <a:schemeClr val="dk1"/>
              </a:buClr>
              <a:buSzPts val="6400"/>
              <a:buFont typeface="Helvetica Neue"/>
              <a:buNone/>
              <a:defRPr b="1" i="0" sz="6400" u="none" cap="none" strike="noStrike">
                <a:solidFill>
                  <a:schemeClr val="dk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cxnSp>
        <p:nvCxnSpPr>
          <p:cNvPr id="1211" name="Google Shape;1211;p71"/>
          <p:cNvCxnSpPr/>
          <p:nvPr/>
        </p:nvCxnSpPr>
        <p:spPr>
          <a:xfrm>
            <a:off x="1354795" y="1853226"/>
            <a:ext cx="21205800" cy="0"/>
          </a:xfrm>
          <a:prstGeom prst="straightConnector1">
            <a:avLst/>
          </a:prstGeom>
          <a:noFill/>
          <a:ln cap="flat" cmpd="sng" w="38100">
            <a:solidFill>
              <a:schemeClr val="dk1"/>
            </a:solidFill>
            <a:prstDash val="solid"/>
            <a:miter lim="800000"/>
            <a:headEnd len="sm" w="sm" type="none"/>
            <a:tailEnd len="sm" w="sm" type="none"/>
          </a:ln>
        </p:spPr>
      </p:cxnSp>
      <p:sp>
        <p:nvSpPr>
          <p:cNvPr id="1212" name="Google Shape;1212;p71"/>
          <p:cNvSpPr txBox="1"/>
          <p:nvPr>
            <p:ph idx="1" type="body"/>
          </p:nvPr>
        </p:nvSpPr>
        <p:spPr>
          <a:xfrm>
            <a:off x="1123027" y="2658754"/>
            <a:ext cx="22174500" cy="7985400"/>
          </a:xfrm>
          <a:prstGeom prst="rect">
            <a:avLst/>
          </a:prstGeom>
          <a:noFill/>
          <a:ln>
            <a:noFill/>
          </a:ln>
        </p:spPr>
        <p:txBody>
          <a:bodyPr anchorCtr="0" anchor="t" bIns="91375" lIns="182825" spcFirstLastPara="1" rIns="182825" wrap="square" tIns="91375">
            <a:noAutofit/>
          </a:bodyPr>
          <a:lstStyle>
            <a:lvl1pPr indent="-685800" lvl="0" marL="457200" marR="0" rtl="0" algn="l">
              <a:lnSpc>
                <a:spcPct val="90000"/>
              </a:lnSpc>
              <a:spcBef>
                <a:spcPts val="2000"/>
              </a:spcBef>
              <a:spcAft>
                <a:spcPts val="0"/>
              </a:spcAft>
              <a:buClr>
                <a:schemeClr val="dk1"/>
              </a:buClr>
              <a:buSzPts val="7200"/>
              <a:buFont typeface="Arial"/>
              <a:buChar char="•"/>
              <a:defRPr b="0" i="0" sz="7200" u="none" cap="none" strike="noStrike">
                <a:solidFill>
                  <a:schemeClr val="dk1"/>
                </a:solidFill>
                <a:latin typeface="Helvetica Neue"/>
                <a:ea typeface="Helvetica Neue"/>
                <a:cs typeface="Helvetica Neue"/>
                <a:sym typeface="Helvetica Neue"/>
              </a:defRPr>
            </a:lvl1pPr>
            <a:lvl2pPr indent="-635000" lvl="1" marL="914400" marR="0" rtl="0" algn="l">
              <a:lnSpc>
                <a:spcPct val="100000"/>
              </a:lnSpc>
              <a:spcBef>
                <a:spcPts val="0"/>
              </a:spcBef>
              <a:spcAft>
                <a:spcPts val="0"/>
              </a:spcAft>
              <a:buClr>
                <a:schemeClr val="dk1"/>
              </a:buClr>
              <a:buSzPts val="6400"/>
              <a:buFont typeface="Arial"/>
              <a:buChar char="•"/>
              <a:defRPr b="0" i="0" sz="6400" u="none" cap="none" strike="noStrike">
                <a:solidFill>
                  <a:schemeClr val="dk1"/>
                </a:solidFill>
                <a:latin typeface="Helvetica Neue"/>
                <a:ea typeface="Helvetica Neue"/>
                <a:cs typeface="Helvetica Neue"/>
                <a:sym typeface="Helvetica Neue"/>
              </a:defRPr>
            </a:lvl2pPr>
            <a:lvl3pPr indent="-571500" lvl="2" marL="1371600" marR="0" rtl="0" algn="l">
              <a:lnSpc>
                <a:spcPct val="90000"/>
              </a:lnSpc>
              <a:spcBef>
                <a:spcPts val="1000"/>
              </a:spcBef>
              <a:spcAft>
                <a:spcPts val="0"/>
              </a:spcAft>
              <a:buClr>
                <a:schemeClr val="dk1"/>
              </a:buClr>
              <a:buSzPts val="5400"/>
              <a:buFont typeface="Arial"/>
              <a:buChar char="•"/>
              <a:defRPr b="0" i="0" sz="5400" u="none" cap="none" strike="noStrike">
                <a:solidFill>
                  <a:schemeClr val="dk1"/>
                </a:solidFill>
                <a:latin typeface="Helvetica Neue"/>
                <a:ea typeface="Helvetica Neue"/>
                <a:cs typeface="Helvetica Neue"/>
                <a:sym typeface="Helvetica Neue"/>
              </a:defRPr>
            </a:lvl3pPr>
            <a:lvl4pPr indent="-381000" lvl="3" marL="1828800" marR="0" rtl="0" algn="l">
              <a:lnSpc>
                <a:spcPct val="90000"/>
              </a:lnSpc>
              <a:spcBef>
                <a:spcPts val="10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4pPr>
            <a:lvl5pPr indent="-342900" lvl="4" marL="2286000" marR="0" rtl="0" algn="l">
              <a:lnSpc>
                <a:spcPct val="90000"/>
              </a:lnSpc>
              <a:spcBef>
                <a:spcPts val="10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457200" lvl="5" marL="27432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6pPr>
            <a:lvl7pPr indent="-457200" lvl="6" marL="32004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7pPr>
            <a:lvl8pPr indent="-457200" lvl="7" marL="36576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8pPr>
            <a:lvl9pPr indent="-457200" lvl="8" marL="41148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9pPr>
          </a:lstStyle>
          <a:p/>
        </p:txBody>
      </p:sp>
      <p:sp>
        <p:nvSpPr>
          <p:cNvPr id="1213" name="Google Shape;1213;p71"/>
          <p:cNvSpPr/>
          <p:nvPr/>
        </p:nvSpPr>
        <p:spPr>
          <a:xfrm>
            <a:off x="21399827" y="5816"/>
            <a:ext cx="1897800" cy="1898400"/>
          </a:xfrm>
          <a:prstGeom prst="rect">
            <a:avLst/>
          </a:prstGeom>
          <a:solidFill>
            <a:srgbClr val="F3F6F8"/>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000"/>
              <a:buFont typeface="Helvetica Neue"/>
              <a:buNone/>
            </a:pPr>
            <a:r>
              <a:t/>
            </a:r>
            <a:endParaRPr b="1" sz="3000">
              <a:solidFill>
                <a:srgbClr val="000000"/>
              </a:solidFill>
              <a:latin typeface="Helvetica Neue"/>
              <a:ea typeface="Helvetica Neue"/>
              <a:cs typeface="Helvetica Neue"/>
              <a:sym typeface="Helvetica Neue"/>
            </a:endParaRPr>
          </a:p>
        </p:txBody>
      </p:sp>
      <p:pic>
        <p:nvPicPr>
          <p:cNvPr descr="Image" id="1214" name="Google Shape;1214;p71"/>
          <p:cNvPicPr preferRelativeResize="0"/>
          <p:nvPr/>
        </p:nvPicPr>
        <p:blipFill rotWithShape="1">
          <a:blip r:embed="rId2">
            <a:alphaModFix/>
          </a:blip>
          <a:srcRect b="0" l="0" r="0" t="0"/>
          <a:stretch/>
        </p:blipFill>
        <p:spPr>
          <a:xfrm>
            <a:off x="21841267" y="443152"/>
            <a:ext cx="1014825" cy="1023252"/>
          </a:xfrm>
          <a:prstGeom prst="rect">
            <a:avLst/>
          </a:prstGeom>
          <a:noFill/>
          <a:ln>
            <a:noFill/>
          </a:ln>
        </p:spPr>
      </p:pic>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t_Titled">
  <p:cSld name="Wht_Titled">
    <p:bg>
      <p:bgPr>
        <a:solidFill>
          <a:schemeClr val="lt1"/>
        </a:solidFill>
      </p:bgPr>
    </p:bg>
    <p:spTree>
      <p:nvGrpSpPr>
        <p:cNvPr id="1215" name="Shape 1215"/>
        <p:cNvGrpSpPr/>
        <p:nvPr/>
      </p:nvGrpSpPr>
      <p:grpSpPr>
        <a:xfrm>
          <a:off x="0" y="0"/>
          <a:ext cx="0" cy="0"/>
          <a:chOff x="0" y="0"/>
          <a:chExt cx="0" cy="0"/>
        </a:xfrm>
      </p:grpSpPr>
      <p:grpSp>
        <p:nvGrpSpPr>
          <p:cNvPr id="1216" name="Google Shape;1216;p72"/>
          <p:cNvGrpSpPr/>
          <p:nvPr/>
        </p:nvGrpSpPr>
        <p:grpSpPr>
          <a:xfrm>
            <a:off x="437040" y="234686"/>
            <a:ext cx="23513873" cy="13256877"/>
            <a:chOff x="0" y="-1"/>
            <a:chExt cx="23520930" cy="13256877"/>
          </a:xfrm>
        </p:grpSpPr>
        <p:sp>
          <p:nvSpPr>
            <p:cNvPr id="1217" name="Google Shape;1217;p72"/>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000000"/>
                </a:solidFill>
                <a:latin typeface="Helvetica Neue"/>
                <a:ea typeface="Helvetica Neue"/>
                <a:cs typeface="Helvetica Neue"/>
                <a:sym typeface="Helvetica Neue"/>
              </a:endParaRPr>
            </a:p>
          </p:txBody>
        </p:sp>
        <p:sp>
          <p:nvSpPr>
            <p:cNvPr id="1218" name="Google Shape;1218;p72"/>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cxnSp>
          <p:nvCxnSpPr>
            <p:cNvPr id="1219" name="Google Shape;1219;p72"/>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20" name="Google Shape;1220;p72"/>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21" name="Google Shape;1221;p72"/>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222" name="Google Shape;1222;p72"/>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223" name="Google Shape;1223;p72"/>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224" name="Google Shape;1224;p72"/>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1225" name="Google Shape;1225;p72"/>
          <p:cNvSpPr txBox="1"/>
          <p:nvPr>
            <p:ph type="title"/>
          </p:nvPr>
        </p:nvSpPr>
        <p:spPr>
          <a:xfrm>
            <a:off x="1129202" y="730252"/>
            <a:ext cx="22168500" cy="11814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dk1"/>
              </a:buClr>
              <a:buSzPts val="6400"/>
              <a:buFont typeface="Helvetica Neue"/>
              <a:buNone/>
              <a:defRPr b="1" i="0" sz="6400" u="none" cap="none" strike="noStrike">
                <a:solidFill>
                  <a:schemeClr val="dk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sp>
        <p:nvSpPr>
          <p:cNvPr id="1226" name="Google Shape;1226;p72"/>
          <p:cNvSpPr/>
          <p:nvPr/>
        </p:nvSpPr>
        <p:spPr>
          <a:xfrm>
            <a:off x="21399827" y="5816"/>
            <a:ext cx="1897800" cy="1898400"/>
          </a:xfrm>
          <a:prstGeom prst="rect">
            <a:avLst/>
          </a:prstGeom>
          <a:solidFill>
            <a:srgbClr val="F3F6F8"/>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000"/>
              <a:buFont typeface="Helvetica Neue"/>
              <a:buNone/>
            </a:pPr>
            <a:r>
              <a:t/>
            </a:r>
            <a:endParaRPr b="1" sz="3000">
              <a:solidFill>
                <a:srgbClr val="000000"/>
              </a:solidFill>
              <a:latin typeface="Helvetica Neue"/>
              <a:ea typeface="Helvetica Neue"/>
              <a:cs typeface="Helvetica Neue"/>
              <a:sym typeface="Helvetica Neue"/>
            </a:endParaRPr>
          </a:p>
        </p:txBody>
      </p:sp>
      <p:pic>
        <p:nvPicPr>
          <p:cNvPr descr="Image" id="1227" name="Google Shape;1227;p72"/>
          <p:cNvPicPr preferRelativeResize="0"/>
          <p:nvPr/>
        </p:nvPicPr>
        <p:blipFill rotWithShape="1">
          <a:blip r:embed="rId2">
            <a:alphaModFix/>
          </a:blip>
          <a:srcRect b="0" l="0" r="0" t="0"/>
          <a:stretch/>
        </p:blipFill>
        <p:spPr>
          <a:xfrm>
            <a:off x="21841267" y="443152"/>
            <a:ext cx="1014825" cy="1023252"/>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Title Slide: FinTech">
  <p:cSld name="CUSTOM_2_3_1_1_1_1_1_2_1_2_1_1_1_1_2_1_1_1_1_1">
    <p:spTree>
      <p:nvGrpSpPr>
        <p:cNvPr id="58" name="Shape 58"/>
        <p:cNvGrpSpPr/>
        <p:nvPr/>
      </p:nvGrpSpPr>
      <p:grpSpPr>
        <a:xfrm>
          <a:off x="0" y="0"/>
          <a:ext cx="0" cy="0"/>
          <a:chOff x="0" y="0"/>
          <a:chExt cx="0" cy="0"/>
        </a:xfrm>
      </p:grpSpPr>
      <p:pic>
        <p:nvPicPr>
          <p:cNvPr id="59" name="Google Shape;59;p9"/>
          <p:cNvPicPr preferRelativeResize="0"/>
          <p:nvPr/>
        </p:nvPicPr>
        <p:blipFill rotWithShape="1">
          <a:blip r:embed="rId2">
            <a:alphaModFix/>
          </a:blip>
          <a:srcRect b="2498" l="0" r="0" t="2489"/>
          <a:stretch/>
        </p:blipFill>
        <p:spPr>
          <a:xfrm>
            <a:off x="731329" y="733016"/>
            <a:ext cx="22914989" cy="12249981"/>
          </a:xfrm>
          <a:prstGeom prst="rect">
            <a:avLst/>
          </a:prstGeom>
          <a:noFill/>
          <a:ln>
            <a:noFill/>
          </a:ln>
          <a:effectLst>
            <a:outerShdw blurRad="57150" rotWithShape="0" algn="bl" dir="5400000" dist="19050">
              <a:srgbClr val="000000">
                <a:alpha val="50000"/>
              </a:srgbClr>
            </a:outerShdw>
          </a:effectLst>
        </p:spPr>
      </p:pic>
      <p:sp>
        <p:nvSpPr>
          <p:cNvPr id="60" name="Google Shape;60;p9"/>
          <p:cNvSpPr/>
          <p:nvPr/>
        </p:nvSpPr>
        <p:spPr>
          <a:xfrm>
            <a:off x="730210" y="10152267"/>
            <a:ext cx="22917300" cy="2832000"/>
          </a:xfrm>
          <a:prstGeom prst="rect">
            <a:avLst/>
          </a:prstGeom>
          <a:solidFill>
            <a:srgbClr val="00000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pic>
        <p:nvPicPr>
          <p:cNvPr id="61" name="Google Shape;61;p9"/>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rotWithShape="0" algn="bl" dir="5400000" dist="19050">
              <a:srgbClr val="000000">
                <a:alpha val="50000"/>
              </a:srgbClr>
            </a:outerShdw>
          </a:effectLst>
        </p:spPr>
      </p:pic>
      <p:sp>
        <p:nvSpPr>
          <p:cNvPr id="62" name="Google Shape;62;p9"/>
          <p:cNvSpPr txBox="1"/>
          <p:nvPr/>
        </p:nvSpPr>
        <p:spPr>
          <a:xfrm>
            <a:off x="732609" y="10620000"/>
            <a:ext cx="22914900" cy="989700"/>
          </a:xfrm>
          <a:prstGeom prst="rect">
            <a:avLst/>
          </a:prstGeom>
          <a:noFill/>
          <a:ln>
            <a:noFill/>
          </a:ln>
        </p:spPr>
        <p:txBody>
          <a:bodyPr anchorCtr="0" anchor="t" bIns="243750" lIns="243750" spcFirstLastPara="1" rIns="3169325" wrap="square" tIns="243750">
            <a:noAutofit/>
          </a:bodyPr>
          <a:lstStyle/>
          <a:p>
            <a:pPr indent="0" lvl="0" marL="0" rtl="0" algn="r">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FinTech</a:t>
            </a:r>
            <a:endParaRPr sz="4800">
              <a:solidFill>
                <a:srgbClr val="FFFFFF"/>
              </a:solidFill>
              <a:latin typeface="Roboto Medium"/>
              <a:ea typeface="Roboto Medium"/>
              <a:cs typeface="Roboto Medium"/>
              <a:sym typeface="Roboto Medium"/>
            </a:endParaRPr>
          </a:p>
        </p:txBody>
      </p:sp>
      <p:sp>
        <p:nvSpPr>
          <p:cNvPr id="63" name="Google Shape;63;p9"/>
          <p:cNvSpPr txBox="1"/>
          <p:nvPr>
            <p:ph type="title"/>
          </p:nvPr>
        </p:nvSpPr>
        <p:spPr>
          <a:xfrm>
            <a:off x="1401235" y="11519400"/>
            <a:ext cx="22246200" cy="851100"/>
          </a:xfrm>
          <a:prstGeom prst="rect">
            <a:avLst/>
          </a:prstGeom>
          <a:noFill/>
          <a:ln>
            <a:noFill/>
          </a:ln>
        </p:spPr>
        <p:txBody>
          <a:bodyPr anchorCtr="0" anchor="ctr" bIns="0" lIns="0" spcFirstLastPara="1" rIns="3169325" wrap="square" tIns="24325">
            <a:noAutofit/>
          </a:bodyPr>
          <a:lstStyle>
            <a:lvl1pPr lvl="0" rtl="0" algn="r">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4" name="Google Shape;64;p9"/>
          <p:cNvSpPr txBox="1"/>
          <p:nvPr>
            <p:ph idx="2" type="title"/>
          </p:nvPr>
        </p:nvSpPr>
        <p:spPr>
          <a:xfrm>
            <a:off x="731409" y="4876800"/>
            <a:ext cx="22914900" cy="3327900"/>
          </a:xfrm>
          <a:prstGeom prst="rect">
            <a:avLst/>
          </a:prstGeom>
          <a:noFill/>
          <a:ln>
            <a:noFill/>
          </a:ln>
        </p:spPr>
        <p:txBody>
          <a:bodyPr anchorCtr="0" anchor="t" bIns="1219000" lIns="7679600" spcFirstLastPara="1" rIns="1219000" wrap="square" tIns="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5" name="Google Shape;65;p9"/>
          <p:cNvSpPr txBox="1"/>
          <p:nvPr>
            <p:ph idx="3" type="title"/>
          </p:nvPr>
        </p:nvSpPr>
        <p:spPr>
          <a:xfrm>
            <a:off x="1401235" y="9192067"/>
            <a:ext cx="22246200" cy="960000"/>
          </a:xfrm>
          <a:prstGeom prst="rect">
            <a:avLst/>
          </a:prstGeom>
          <a:noFill/>
          <a:ln>
            <a:noFill/>
          </a:ln>
        </p:spPr>
        <p:txBody>
          <a:bodyPr anchorCtr="0" anchor="ctr" bIns="0" lIns="8532925" spcFirstLastPara="1" rIns="731350" wrap="square" tIns="24325">
            <a:noAutofit/>
          </a:bodyPr>
          <a:lstStyle>
            <a:lvl1pPr lvl="0" rtl="0" algn="r">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b="1" sz="3700"/>
            </a:lvl2pPr>
            <a:lvl3pPr lvl="2" rtl="0">
              <a:spcBef>
                <a:spcPts val="0"/>
              </a:spcBef>
              <a:spcAft>
                <a:spcPts val="0"/>
              </a:spcAft>
              <a:buNone/>
              <a:defRPr b="1" sz="3700"/>
            </a:lvl3pPr>
            <a:lvl4pPr lvl="3" rtl="0">
              <a:spcBef>
                <a:spcPts val="0"/>
              </a:spcBef>
              <a:spcAft>
                <a:spcPts val="0"/>
              </a:spcAft>
              <a:buNone/>
              <a:defRPr b="1" sz="3700"/>
            </a:lvl4pPr>
            <a:lvl5pPr lvl="4" rtl="0">
              <a:spcBef>
                <a:spcPts val="0"/>
              </a:spcBef>
              <a:spcAft>
                <a:spcPts val="0"/>
              </a:spcAft>
              <a:buNone/>
              <a:defRPr b="1" sz="3700"/>
            </a:lvl5pPr>
            <a:lvl6pPr lvl="5" rtl="0">
              <a:spcBef>
                <a:spcPts val="0"/>
              </a:spcBef>
              <a:spcAft>
                <a:spcPts val="0"/>
              </a:spcAft>
              <a:buNone/>
              <a:defRPr b="1" sz="3700"/>
            </a:lvl6pPr>
            <a:lvl7pPr lvl="6" rtl="0">
              <a:spcBef>
                <a:spcPts val="0"/>
              </a:spcBef>
              <a:spcAft>
                <a:spcPts val="0"/>
              </a:spcAft>
              <a:buNone/>
              <a:defRPr b="1" sz="3700"/>
            </a:lvl7pPr>
            <a:lvl8pPr lvl="7" rtl="0">
              <a:spcBef>
                <a:spcPts val="0"/>
              </a:spcBef>
              <a:spcAft>
                <a:spcPts val="0"/>
              </a:spcAft>
              <a:buNone/>
              <a:defRPr b="1" sz="3700"/>
            </a:lvl8pPr>
            <a:lvl9pPr lvl="8" rtl="0">
              <a:spcBef>
                <a:spcPts val="0"/>
              </a:spcBef>
              <a:spcAft>
                <a:spcPts val="0"/>
              </a:spcAft>
              <a:buNone/>
              <a:defRPr b="1" sz="3700"/>
            </a:lvl9pPr>
          </a:lstStyle>
          <a:p/>
        </p:txBody>
      </p:sp>
      <p:sp>
        <p:nvSpPr>
          <p:cNvPr id="66" name="Google Shape;66;p9"/>
          <p:cNvSpPr txBox="1"/>
          <p:nvPr/>
        </p:nvSpPr>
        <p:spPr>
          <a:xfrm>
            <a:off x="549990" y="12983333"/>
            <a:ext cx="23096400" cy="495300"/>
          </a:xfrm>
          <a:prstGeom prst="rect">
            <a:avLst/>
          </a:prstGeom>
          <a:noFill/>
          <a:ln>
            <a:noFill/>
          </a:ln>
        </p:spPr>
        <p:txBody>
          <a:bodyPr anchorCtr="0" anchor="ctr" bIns="243750" lIns="243750" spcFirstLastPara="1" rIns="0" wrap="square" tIns="243750">
            <a:noAutofit/>
          </a:bodyPr>
          <a:lstStyle/>
          <a:p>
            <a:pPr indent="0" lvl="0" marL="0" rtl="0" algn="l">
              <a:spcBef>
                <a:spcPts val="0"/>
              </a:spcBef>
              <a:spcAft>
                <a:spcPts val="0"/>
              </a:spcAft>
              <a:buClr>
                <a:schemeClr val="dk1"/>
              </a:buClr>
              <a:buSzPts val="2900"/>
              <a:buFont typeface="Arial"/>
              <a:buNone/>
            </a:pPr>
            <a:r>
              <a:t/>
            </a:r>
            <a:endParaRPr sz="1600">
              <a:solidFill>
                <a:schemeClr val="dk1"/>
              </a:solidFill>
            </a:endParaRPr>
          </a:p>
          <a:p>
            <a:pPr indent="0" lvl="0" marL="0" rtl="0" algn="l">
              <a:spcBef>
                <a:spcPts val="0"/>
              </a:spcBef>
              <a:spcAft>
                <a:spcPts val="0"/>
              </a:spcAft>
              <a:buNone/>
            </a:pPr>
            <a:r>
              <a:rPr lang="en-US" sz="1600">
                <a:solidFill>
                  <a:schemeClr val="dk1"/>
                </a:solidFill>
              </a:rPr>
              <a:t>© 2019 Trilogy Education Services, Inc. </a:t>
            </a:r>
            <a:endParaRPr sz="1600"/>
          </a:p>
        </p:txBody>
      </p:sp>
      <p:pic>
        <p:nvPicPr>
          <p:cNvPr id="67" name="Google Shape;67;p9"/>
          <p:cNvPicPr preferRelativeResize="0"/>
          <p:nvPr/>
        </p:nvPicPr>
        <p:blipFill>
          <a:blip r:embed="rId4">
            <a:alphaModFix/>
          </a:blip>
          <a:stretch>
            <a:fillRect/>
          </a:stretch>
        </p:blipFill>
        <p:spPr>
          <a:xfrm>
            <a:off x="2436032" y="2786733"/>
            <a:ext cx="6212583" cy="6212583"/>
          </a:xfrm>
          <a:prstGeom prst="rect">
            <a:avLst/>
          </a:prstGeom>
          <a:noFill/>
          <a:ln>
            <a:noFill/>
          </a:ln>
        </p:spPr>
      </p:pic>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Wht_Titled">
  <p:cSld name="1_Wht_Titled">
    <p:bg>
      <p:bgPr>
        <a:solidFill>
          <a:schemeClr val="lt1"/>
        </a:solidFill>
      </p:bgPr>
    </p:bg>
    <p:spTree>
      <p:nvGrpSpPr>
        <p:cNvPr id="1228" name="Shape 1228"/>
        <p:cNvGrpSpPr/>
        <p:nvPr/>
      </p:nvGrpSpPr>
      <p:grpSpPr>
        <a:xfrm>
          <a:off x="0" y="0"/>
          <a:ext cx="0" cy="0"/>
          <a:chOff x="0" y="0"/>
          <a:chExt cx="0" cy="0"/>
        </a:xfrm>
      </p:grpSpPr>
      <p:grpSp>
        <p:nvGrpSpPr>
          <p:cNvPr id="1229" name="Google Shape;1229;p73"/>
          <p:cNvGrpSpPr/>
          <p:nvPr/>
        </p:nvGrpSpPr>
        <p:grpSpPr>
          <a:xfrm>
            <a:off x="437040" y="234686"/>
            <a:ext cx="23513873" cy="13256877"/>
            <a:chOff x="0" y="-1"/>
            <a:chExt cx="23520930" cy="13256877"/>
          </a:xfrm>
        </p:grpSpPr>
        <p:sp>
          <p:nvSpPr>
            <p:cNvPr id="1230" name="Google Shape;1230;p73"/>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000000"/>
                </a:solidFill>
                <a:latin typeface="Helvetica Neue"/>
                <a:ea typeface="Helvetica Neue"/>
                <a:cs typeface="Helvetica Neue"/>
                <a:sym typeface="Helvetica Neue"/>
              </a:endParaRPr>
            </a:p>
          </p:txBody>
        </p:sp>
        <p:sp>
          <p:nvSpPr>
            <p:cNvPr id="1231" name="Google Shape;1231;p73"/>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cxnSp>
          <p:nvCxnSpPr>
            <p:cNvPr id="1232" name="Google Shape;1232;p73"/>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33" name="Google Shape;1233;p73"/>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34" name="Google Shape;1234;p73"/>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235" name="Google Shape;1235;p73"/>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236" name="Google Shape;1236;p73"/>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237" name="Google Shape;1237;p73"/>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1238" name="Google Shape;1238;p73"/>
          <p:cNvSpPr txBox="1"/>
          <p:nvPr>
            <p:ph type="title"/>
          </p:nvPr>
        </p:nvSpPr>
        <p:spPr>
          <a:xfrm>
            <a:off x="1129202" y="12160790"/>
            <a:ext cx="22168500" cy="7434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dk1"/>
              </a:buClr>
              <a:buSzPts val="6400"/>
              <a:buFont typeface="Helvetica Neue"/>
              <a:buNone/>
              <a:defRPr b="1" i="0" sz="6400" u="none" cap="none" strike="noStrike">
                <a:solidFill>
                  <a:schemeClr val="dk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sp>
        <p:nvSpPr>
          <p:cNvPr id="1239" name="Google Shape;1239;p73"/>
          <p:cNvSpPr/>
          <p:nvPr/>
        </p:nvSpPr>
        <p:spPr>
          <a:xfrm>
            <a:off x="21399827" y="5816"/>
            <a:ext cx="1897800" cy="1898400"/>
          </a:xfrm>
          <a:prstGeom prst="rect">
            <a:avLst/>
          </a:prstGeom>
          <a:solidFill>
            <a:srgbClr val="F3F6F8"/>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000"/>
              <a:buFont typeface="Helvetica Neue"/>
              <a:buNone/>
            </a:pPr>
            <a:r>
              <a:t/>
            </a:r>
            <a:endParaRPr b="1" sz="3000">
              <a:solidFill>
                <a:srgbClr val="000000"/>
              </a:solidFill>
              <a:latin typeface="Helvetica Neue"/>
              <a:ea typeface="Helvetica Neue"/>
              <a:cs typeface="Helvetica Neue"/>
              <a:sym typeface="Helvetica Neue"/>
            </a:endParaRPr>
          </a:p>
        </p:txBody>
      </p:sp>
      <p:pic>
        <p:nvPicPr>
          <p:cNvPr descr="Image" id="1240" name="Google Shape;1240;p73"/>
          <p:cNvPicPr preferRelativeResize="0"/>
          <p:nvPr/>
        </p:nvPicPr>
        <p:blipFill rotWithShape="1">
          <a:blip r:embed="rId2">
            <a:alphaModFix/>
          </a:blip>
          <a:srcRect b="0" l="0" r="0" t="0"/>
          <a:stretch/>
        </p:blipFill>
        <p:spPr>
          <a:xfrm>
            <a:off x="21841267" y="443152"/>
            <a:ext cx="1014825" cy="1023252"/>
          </a:xfrm>
          <a:prstGeom prst="rect">
            <a:avLst/>
          </a:prstGeom>
          <a:noFill/>
          <a:ln>
            <a:noFill/>
          </a:ln>
        </p:spPr>
      </p:pic>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t_Base">
  <p:cSld name="Wht_Base">
    <p:bg>
      <p:bgPr>
        <a:solidFill>
          <a:schemeClr val="lt1"/>
        </a:solidFill>
      </p:bgPr>
    </p:bg>
    <p:spTree>
      <p:nvGrpSpPr>
        <p:cNvPr id="1241" name="Shape 1241"/>
        <p:cNvGrpSpPr/>
        <p:nvPr/>
      </p:nvGrpSpPr>
      <p:grpSpPr>
        <a:xfrm>
          <a:off x="0" y="0"/>
          <a:ext cx="0" cy="0"/>
          <a:chOff x="0" y="0"/>
          <a:chExt cx="0" cy="0"/>
        </a:xfrm>
      </p:grpSpPr>
      <p:grpSp>
        <p:nvGrpSpPr>
          <p:cNvPr id="1242" name="Google Shape;1242;p74"/>
          <p:cNvGrpSpPr/>
          <p:nvPr/>
        </p:nvGrpSpPr>
        <p:grpSpPr>
          <a:xfrm>
            <a:off x="437040" y="234686"/>
            <a:ext cx="23513873" cy="13256877"/>
            <a:chOff x="0" y="-1"/>
            <a:chExt cx="23520930" cy="13256877"/>
          </a:xfrm>
        </p:grpSpPr>
        <p:sp>
          <p:nvSpPr>
            <p:cNvPr id="1243" name="Google Shape;1243;p74"/>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000000"/>
                </a:solidFill>
                <a:latin typeface="Helvetica Neue"/>
                <a:ea typeface="Helvetica Neue"/>
                <a:cs typeface="Helvetica Neue"/>
                <a:sym typeface="Helvetica Neue"/>
              </a:endParaRPr>
            </a:p>
          </p:txBody>
        </p:sp>
        <p:sp>
          <p:nvSpPr>
            <p:cNvPr id="1244" name="Google Shape;1244;p74"/>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cxnSp>
          <p:nvCxnSpPr>
            <p:cNvPr id="1245" name="Google Shape;1245;p74"/>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46" name="Google Shape;1246;p74"/>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47" name="Google Shape;1247;p74"/>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248" name="Google Shape;1248;p74"/>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249" name="Google Shape;1249;p74"/>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250" name="Google Shape;1250;p74"/>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1251" name="Google Shape;1251;p74"/>
          <p:cNvSpPr/>
          <p:nvPr/>
        </p:nvSpPr>
        <p:spPr>
          <a:xfrm>
            <a:off x="21399827" y="5816"/>
            <a:ext cx="1897800" cy="1898400"/>
          </a:xfrm>
          <a:prstGeom prst="rect">
            <a:avLst/>
          </a:prstGeom>
          <a:solidFill>
            <a:srgbClr val="F3F6F8"/>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000"/>
              <a:buFont typeface="Helvetica Neue"/>
              <a:buNone/>
            </a:pPr>
            <a:r>
              <a:t/>
            </a:r>
            <a:endParaRPr b="1" sz="3000">
              <a:solidFill>
                <a:srgbClr val="000000"/>
              </a:solidFill>
              <a:latin typeface="Helvetica Neue"/>
              <a:ea typeface="Helvetica Neue"/>
              <a:cs typeface="Helvetica Neue"/>
              <a:sym typeface="Helvetica Neue"/>
            </a:endParaRPr>
          </a:p>
        </p:txBody>
      </p:sp>
      <p:pic>
        <p:nvPicPr>
          <p:cNvPr descr="Image" id="1252" name="Google Shape;1252;p74"/>
          <p:cNvPicPr preferRelativeResize="0"/>
          <p:nvPr/>
        </p:nvPicPr>
        <p:blipFill rotWithShape="1">
          <a:blip r:embed="rId2">
            <a:alphaModFix/>
          </a:blip>
          <a:srcRect b="0" l="0" r="0" t="0"/>
          <a:stretch/>
        </p:blipFill>
        <p:spPr>
          <a:xfrm>
            <a:off x="21841267" y="443152"/>
            <a:ext cx="1014825" cy="1023252"/>
          </a:xfrm>
          <a:prstGeom prst="rect">
            <a:avLst/>
          </a:prstGeom>
          <a:noFill/>
          <a:ln>
            <a:noFill/>
          </a:ln>
        </p:spPr>
      </p:pic>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Wht_Base">
  <p:cSld name="1_Wht_Base">
    <p:bg>
      <p:bgPr>
        <a:solidFill>
          <a:schemeClr val="lt1"/>
        </a:solidFill>
      </p:bgPr>
    </p:bg>
    <p:spTree>
      <p:nvGrpSpPr>
        <p:cNvPr id="1253" name="Shape 1253"/>
        <p:cNvGrpSpPr/>
        <p:nvPr/>
      </p:nvGrpSpPr>
      <p:grpSpPr>
        <a:xfrm>
          <a:off x="0" y="0"/>
          <a:ext cx="0" cy="0"/>
          <a:chOff x="0" y="0"/>
          <a:chExt cx="0" cy="0"/>
        </a:xfrm>
      </p:grpSpPr>
      <p:grpSp>
        <p:nvGrpSpPr>
          <p:cNvPr id="1254" name="Google Shape;1254;p75"/>
          <p:cNvGrpSpPr/>
          <p:nvPr/>
        </p:nvGrpSpPr>
        <p:grpSpPr>
          <a:xfrm>
            <a:off x="437040" y="234686"/>
            <a:ext cx="23513873" cy="13256877"/>
            <a:chOff x="0" y="-1"/>
            <a:chExt cx="23520930" cy="13256877"/>
          </a:xfrm>
        </p:grpSpPr>
        <p:sp>
          <p:nvSpPr>
            <p:cNvPr id="1255" name="Google Shape;1255;p75"/>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000000"/>
                </a:solidFill>
                <a:latin typeface="Helvetica Neue"/>
                <a:ea typeface="Helvetica Neue"/>
                <a:cs typeface="Helvetica Neue"/>
                <a:sym typeface="Helvetica Neue"/>
              </a:endParaRPr>
            </a:p>
          </p:txBody>
        </p:sp>
        <p:sp>
          <p:nvSpPr>
            <p:cNvPr id="1256" name="Google Shape;1256;p75"/>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cxnSp>
          <p:nvCxnSpPr>
            <p:cNvPr id="1257" name="Google Shape;1257;p75"/>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58" name="Google Shape;1258;p75"/>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59" name="Google Shape;1259;p75"/>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260" name="Google Shape;1260;p75"/>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261" name="Google Shape;1261;p75"/>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262" name="Google Shape;1262;p75"/>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ite_Blank">
  <p:cSld name="White_Blank">
    <p:bg>
      <p:bgPr>
        <a:solidFill>
          <a:schemeClr val="lt1"/>
        </a:solidFill>
      </p:bgPr>
    </p:bg>
    <p:spTree>
      <p:nvGrpSpPr>
        <p:cNvPr id="1263" name="Shape 1263"/>
        <p:cNvGrpSpPr/>
        <p:nvPr/>
      </p:nvGrpSpPr>
      <p:grpSpPr>
        <a:xfrm>
          <a:off x="0" y="0"/>
          <a:ext cx="0" cy="0"/>
          <a:chOff x="0" y="0"/>
          <a:chExt cx="0" cy="0"/>
        </a:xfrm>
      </p:grpSpPr>
      <p:sp>
        <p:nvSpPr>
          <p:cNvPr id="1264" name="Google Shape;1264;p76"/>
          <p:cNvSpPr txBox="1"/>
          <p:nvPr/>
        </p:nvSpPr>
        <p:spPr>
          <a:xfrm>
            <a:off x="18829919" y="13068866"/>
            <a:ext cx="4572600" cy="4224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White_Blank">
  <p:cSld name="1_White_Blank">
    <p:bg>
      <p:bgPr>
        <a:solidFill>
          <a:schemeClr val="lt1"/>
        </a:solidFill>
      </p:bgPr>
    </p:bg>
    <p:spTree>
      <p:nvGrpSpPr>
        <p:cNvPr id="1265" name="Shape 1265"/>
        <p:cNvGrpSpPr/>
        <p:nvPr/>
      </p:nvGrpSpPr>
      <p:grpSpPr>
        <a:xfrm>
          <a:off x="0" y="0"/>
          <a:ext cx="0" cy="0"/>
          <a:chOff x="0" y="0"/>
          <a:chExt cx="0" cy="0"/>
        </a:xfrm>
      </p:grpSpPr>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ue_Section">
  <p:cSld name="Blue_Section">
    <p:bg>
      <p:bgPr>
        <a:solidFill>
          <a:schemeClr val="dk2"/>
        </a:solidFill>
      </p:bgPr>
    </p:bg>
    <p:spTree>
      <p:nvGrpSpPr>
        <p:cNvPr id="1266" name="Shape 1266"/>
        <p:cNvGrpSpPr/>
        <p:nvPr/>
      </p:nvGrpSpPr>
      <p:grpSpPr>
        <a:xfrm>
          <a:off x="0" y="0"/>
          <a:ext cx="0" cy="0"/>
          <a:chOff x="0" y="0"/>
          <a:chExt cx="0" cy="0"/>
        </a:xfrm>
      </p:grpSpPr>
      <p:sp>
        <p:nvSpPr>
          <p:cNvPr id="1267" name="Google Shape;1267;p78"/>
          <p:cNvSpPr txBox="1"/>
          <p:nvPr>
            <p:ph type="title"/>
          </p:nvPr>
        </p:nvSpPr>
        <p:spPr>
          <a:xfrm>
            <a:off x="1675963" y="5601286"/>
            <a:ext cx="21025800" cy="21936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lt1"/>
              </a:buClr>
              <a:buSzPts val="15000"/>
              <a:buFont typeface="Helvetica Neue"/>
              <a:buNone/>
              <a:defRPr b="1" i="0" sz="15000" u="none" cap="none" strike="noStrike">
                <a:solidFill>
                  <a:schemeClr val="lt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grpSp>
        <p:nvGrpSpPr>
          <p:cNvPr id="1268" name="Google Shape;1268;p78"/>
          <p:cNvGrpSpPr/>
          <p:nvPr/>
        </p:nvGrpSpPr>
        <p:grpSpPr>
          <a:xfrm>
            <a:off x="437040" y="234686"/>
            <a:ext cx="23513873" cy="13256877"/>
            <a:chOff x="0" y="-1"/>
            <a:chExt cx="23520930" cy="13256877"/>
          </a:xfrm>
        </p:grpSpPr>
        <p:sp>
          <p:nvSpPr>
            <p:cNvPr id="1269" name="Google Shape;1269;p78"/>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FFFFFF"/>
                </a:solidFill>
                <a:latin typeface="Helvetica Neue"/>
                <a:ea typeface="Helvetica Neue"/>
                <a:cs typeface="Helvetica Neue"/>
                <a:sym typeface="Helvetica Neue"/>
              </a:endParaRPr>
            </a:p>
          </p:txBody>
        </p:sp>
        <p:sp>
          <p:nvSpPr>
            <p:cNvPr id="1270" name="Google Shape;1270;p78"/>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FFFFFF"/>
                </a:solidFill>
                <a:latin typeface="Helvetica Neue"/>
                <a:ea typeface="Helvetica Neue"/>
                <a:cs typeface="Helvetica Neue"/>
                <a:sym typeface="Helvetica Neue"/>
              </a:endParaRPr>
            </a:p>
          </p:txBody>
        </p:sp>
        <p:cxnSp>
          <p:nvCxnSpPr>
            <p:cNvPr id="1271" name="Google Shape;1271;p78"/>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72" name="Google Shape;1272;p78"/>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73" name="Google Shape;1273;p78"/>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274" name="Google Shape;1274;p78"/>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275" name="Google Shape;1275;p78"/>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276" name="Google Shape;1276;p78"/>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1277" name="Google Shape;1277;p78"/>
          <p:cNvSpPr/>
          <p:nvPr/>
        </p:nvSpPr>
        <p:spPr>
          <a:xfrm>
            <a:off x="21399827" y="5816"/>
            <a:ext cx="1897800" cy="1898400"/>
          </a:xfrm>
          <a:prstGeom prst="rect">
            <a:avLst/>
          </a:prstGeom>
          <a:solidFill>
            <a:srgbClr val="F3F6F8"/>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000"/>
              <a:buFont typeface="Helvetica Neue"/>
              <a:buNone/>
            </a:pPr>
            <a:r>
              <a:t/>
            </a:r>
            <a:endParaRPr b="1" sz="3000">
              <a:solidFill>
                <a:srgbClr val="000000"/>
              </a:solidFill>
              <a:latin typeface="Helvetica Neue"/>
              <a:ea typeface="Helvetica Neue"/>
              <a:cs typeface="Helvetica Neue"/>
              <a:sym typeface="Helvetica Neue"/>
            </a:endParaRPr>
          </a:p>
        </p:txBody>
      </p:sp>
      <p:pic>
        <p:nvPicPr>
          <p:cNvPr descr="Image" id="1278" name="Google Shape;1278;p78"/>
          <p:cNvPicPr preferRelativeResize="0"/>
          <p:nvPr/>
        </p:nvPicPr>
        <p:blipFill rotWithShape="1">
          <a:blip r:embed="rId2">
            <a:alphaModFix/>
          </a:blip>
          <a:srcRect b="0" l="0" r="0" t="0"/>
          <a:stretch/>
        </p:blipFill>
        <p:spPr>
          <a:xfrm>
            <a:off x="21841267" y="443152"/>
            <a:ext cx="1014825" cy="1023252"/>
          </a:xfrm>
          <a:prstGeom prst="rect">
            <a:avLst/>
          </a:prstGeom>
          <a:noFill/>
          <a:ln>
            <a:noFill/>
          </a:ln>
        </p:spPr>
      </p:pic>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rn_Section">
  <p:cSld name="Brn_Section">
    <p:bg>
      <p:bgPr>
        <a:solidFill>
          <a:srgbClr val="414141"/>
        </a:solidFill>
      </p:bgPr>
    </p:bg>
    <p:spTree>
      <p:nvGrpSpPr>
        <p:cNvPr id="1279" name="Shape 1279"/>
        <p:cNvGrpSpPr/>
        <p:nvPr/>
      </p:nvGrpSpPr>
      <p:grpSpPr>
        <a:xfrm>
          <a:off x="0" y="0"/>
          <a:ext cx="0" cy="0"/>
          <a:chOff x="0" y="0"/>
          <a:chExt cx="0" cy="0"/>
        </a:xfrm>
      </p:grpSpPr>
      <p:sp>
        <p:nvSpPr>
          <p:cNvPr id="1280" name="Google Shape;1280;p79"/>
          <p:cNvSpPr txBox="1"/>
          <p:nvPr>
            <p:ph type="title"/>
          </p:nvPr>
        </p:nvSpPr>
        <p:spPr>
          <a:xfrm>
            <a:off x="1675963" y="5554430"/>
            <a:ext cx="21025800" cy="21936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lt1"/>
              </a:buClr>
              <a:buSzPts val="15000"/>
              <a:buFont typeface="Helvetica Neue"/>
              <a:buNone/>
              <a:defRPr b="1" i="0" sz="15000" u="none" cap="none" strike="noStrike">
                <a:solidFill>
                  <a:schemeClr val="lt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grpSp>
        <p:nvGrpSpPr>
          <p:cNvPr id="1281" name="Google Shape;1281;p79"/>
          <p:cNvGrpSpPr/>
          <p:nvPr/>
        </p:nvGrpSpPr>
        <p:grpSpPr>
          <a:xfrm>
            <a:off x="437040" y="234686"/>
            <a:ext cx="23513873" cy="13256877"/>
            <a:chOff x="0" y="-1"/>
            <a:chExt cx="23520930" cy="13256877"/>
          </a:xfrm>
        </p:grpSpPr>
        <p:sp>
          <p:nvSpPr>
            <p:cNvPr id="1282" name="Google Shape;1282;p79"/>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FFFFFF"/>
                </a:solidFill>
                <a:latin typeface="Helvetica Neue"/>
                <a:ea typeface="Helvetica Neue"/>
                <a:cs typeface="Helvetica Neue"/>
                <a:sym typeface="Helvetica Neue"/>
              </a:endParaRPr>
            </a:p>
          </p:txBody>
        </p:sp>
        <p:sp>
          <p:nvSpPr>
            <p:cNvPr id="1283" name="Google Shape;1283;p79"/>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FFFFFF"/>
                </a:solidFill>
                <a:latin typeface="Helvetica Neue"/>
                <a:ea typeface="Helvetica Neue"/>
                <a:cs typeface="Helvetica Neue"/>
                <a:sym typeface="Helvetica Neue"/>
              </a:endParaRPr>
            </a:p>
          </p:txBody>
        </p:sp>
        <p:cxnSp>
          <p:nvCxnSpPr>
            <p:cNvPr id="1284" name="Google Shape;1284;p79"/>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85" name="Google Shape;1285;p79"/>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86" name="Google Shape;1286;p79"/>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287" name="Google Shape;1287;p79"/>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288" name="Google Shape;1288;p79"/>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289" name="Google Shape;1289;p79"/>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1290" name="Google Shape;1290;p79"/>
          <p:cNvSpPr/>
          <p:nvPr/>
        </p:nvSpPr>
        <p:spPr>
          <a:xfrm>
            <a:off x="21399827" y="5816"/>
            <a:ext cx="1897800" cy="1898400"/>
          </a:xfrm>
          <a:prstGeom prst="rect">
            <a:avLst/>
          </a:prstGeom>
          <a:solidFill>
            <a:srgbClr val="F3F6F8"/>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000"/>
              <a:buFont typeface="Helvetica Neue"/>
              <a:buNone/>
            </a:pPr>
            <a:r>
              <a:t/>
            </a:r>
            <a:endParaRPr b="1" sz="3000">
              <a:solidFill>
                <a:srgbClr val="000000"/>
              </a:solidFill>
              <a:latin typeface="Helvetica Neue"/>
              <a:ea typeface="Helvetica Neue"/>
              <a:cs typeface="Helvetica Neue"/>
              <a:sym typeface="Helvetica Neue"/>
            </a:endParaRPr>
          </a:p>
        </p:txBody>
      </p:sp>
      <p:pic>
        <p:nvPicPr>
          <p:cNvPr descr="Image" id="1291" name="Google Shape;1291;p79"/>
          <p:cNvPicPr preferRelativeResize="0"/>
          <p:nvPr/>
        </p:nvPicPr>
        <p:blipFill rotWithShape="1">
          <a:blip r:embed="rId2">
            <a:alphaModFix/>
          </a:blip>
          <a:srcRect b="0" l="0" r="0" t="0"/>
          <a:stretch/>
        </p:blipFill>
        <p:spPr>
          <a:xfrm>
            <a:off x="21841267" y="443152"/>
            <a:ext cx="1014825" cy="1023252"/>
          </a:xfrm>
          <a:prstGeom prst="rect">
            <a:avLst/>
          </a:prstGeom>
          <a:noFill/>
          <a:ln>
            <a:noFill/>
          </a:ln>
        </p:spPr>
      </p:pic>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_Blank">
  <p:cSld name="Blank_Blank">
    <p:bg>
      <p:bgPr>
        <a:solidFill>
          <a:schemeClr val="dk1"/>
        </a:solidFill>
      </p:bgPr>
    </p:bg>
    <p:spTree>
      <p:nvGrpSpPr>
        <p:cNvPr id="1292" name="Shape 1292"/>
        <p:cNvGrpSpPr/>
        <p:nvPr/>
      </p:nvGrpSpPr>
      <p:grpSpPr>
        <a:xfrm>
          <a:off x="0" y="0"/>
          <a:ext cx="0" cy="0"/>
          <a:chOff x="0" y="0"/>
          <a:chExt cx="0" cy="0"/>
        </a:xfrm>
      </p:grpSpPr>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Quote">
    <p:bg>
      <p:bgPr>
        <a:solidFill>
          <a:schemeClr val="lt1"/>
        </a:solidFill>
      </p:bgPr>
    </p:bg>
    <p:spTree>
      <p:nvGrpSpPr>
        <p:cNvPr id="1293" name="Shape 1293"/>
        <p:cNvGrpSpPr/>
        <p:nvPr/>
      </p:nvGrpSpPr>
      <p:grpSpPr>
        <a:xfrm>
          <a:off x="0" y="0"/>
          <a:ext cx="0" cy="0"/>
          <a:chOff x="0" y="0"/>
          <a:chExt cx="0" cy="0"/>
        </a:xfrm>
      </p:grpSpPr>
      <p:grpSp>
        <p:nvGrpSpPr>
          <p:cNvPr id="1294" name="Google Shape;1294;p81"/>
          <p:cNvGrpSpPr/>
          <p:nvPr/>
        </p:nvGrpSpPr>
        <p:grpSpPr>
          <a:xfrm>
            <a:off x="437040" y="234686"/>
            <a:ext cx="23513873" cy="13256877"/>
            <a:chOff x="0" y="-1"/>
            <a:chExt cx="23520930" cy="13256877"/>
          </a:xfrm>
        </p:grpSpPr>
        <p:sp>
          <p:nvSpPr>
            <p:cNvPr id="1295" name="Google Shape;1295;p81"/>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Arial"/>
                  <a:ea typeface="Arial"/>
                  <a:cs typeface="Arial"/>
                  <a:sym typeface="Arial"/>
                </a:rPr>
                <a:t>Confidential &amp; Proprietary Information of Trilogy Education Services, Inc.</a:t>
              </a:r>
              <a:endParaRPr sz="1800">
                <a:solidFill>
                  <a:srgbClr val="000000"/>
                </a:solidFill>
                <a:latin typeface="Arial"/>
                <a:ea typeface="Arial"/>
                <a:cs typeface="Arial"/>
                <a:sym typeface="Arial"/>
              </a:endParaRPr>
            </a:p>
          </p:txBody>
        </p:sp>
        <p:sp>
          <p:nvSpPr>
            <p:cNvPr id="1296" name="Google Shape;1296;p81"/>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Arial"/>
                  <a:ea typeface="Arial"/>
                  <a:cs typeface="Arial"/>
                  <a:sym typeface="Arial"/>
                </a:rPr>
                <a:t>© Trilogy Education Services, Inc.</a:t>
              </a:r>
              <a:endParaRPr sz="1800">
                <a:solidFill>
                  <a:srgbClr val="000000"/>
                </a:solidFill>
                <a:latin typeface="Arial"/>
                <a:ea typeface="Arial"/>
                <a:cs typeface="Arial"/>
                <a:sym typeface="Arial"/>
              </a:endParaRPr>
            </a:p>
          </p:txBody>
        </p:sp>
        <p:cxnSp>
          <p:nvCxnSpPr>
            <p:cNvPr id="1297" name="Google Shape;1297;p81"/>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98" name="Google Shape;1298;p81"/>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99" name="Google Shape;1299;p81"/>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300" name="Google Shape;1300;p81"/>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301" name="Google Shape;1301;p81"/>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302" name="Google Shape;1302;p81"/>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1303" name="Google Shape;1303;p81"/>
          <p:cNvSpPr txBox="1"/>
          <p:nvPr>
            <p:ph type="title"/>
          </p:nvPr>
        </p:nvSpPr>
        <p:spPr>
          <a:xfrm>
            <a:off x="1129202" y="730252"/>
            <a:ext cx="22168500" cy="11814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dk1"/>
              </a:buClr>
              <a:buSzPts val="6400"/>
              <a:buFont typeface="Arial"/>
              <a:buNone/>
              <a:defRPr b="1" i="0" sz="6400" u="none" cap="none" strike="noStrike">
                <a:solidFill>
                  <a:schemeClr val="dk1"/>
                </a:solidFill>
                <a:latin typeface="Arial"/>
                <a:ea typeface="Arial"/>
                <a:cs typeface="Arial"/>
                <a:sym typeface="Arial"/>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sp>
        <p:nvSpPr>
          <p:cNvPr id="1304" name="Google Shape;1304;p81"/>
          <p:cNvSpPr/>
          <p:nvPr/>
        </p:nvSpPr>
        <p:spPr>
          <a:xfrm>
            <a:off x="21399827" y="5816"/>
            <a:ext cx="1897800" cy="1898400"/>
          </a:xfrm>
          <a:prstGeom prst="rect">
            <a:avLst/>
          </a:prstGeom>
          <a:solidFill>
            <a:srgbClr val="F3F6F8"/>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000"/>
              <a:buFont typeface="Helvetica Neue"/>
              <a:buNone/>
            </a:pPr>
            <a:r>
              <a:t/>
            </a:r>
            <a:endParaRPr b="1" sz="3000">
              <a:solidFill>
                <a:srgbClr val="000000"/>
              </a:solidFill>
              <a:latin typeface="Helvetica Neue"/>
              <a:ea typeface="Helvetica Neue"/>
              <a:cs typeface="Helvetica Neue"/>
              <a:sym typeface="Helvetica Neue"/>
            </a:endParaRPr>
          </a:p>
        </p:txBody>
      </p:sp>
      <p:pic>
        <p:nvPicPr>
          <p:cNvPr descr="Image" id="1305" name="Google Shape;1305;p81"/>
          <p:cNvPicPr preferRelativeResize="0"/>
          <p:nvPr/>
        </p:nvPicPr>
        <p:blipFill rotWithShape="1">
          <a:blip r:embed="rId2">
            <a:alphaModFix/>
          </a:blip>
          <a:srcRect b="0" l="0" r="0" t="0"/>
          <a:stretch/>
        </p:blipFill>
        <p:spPr>
          <a:xfrm>
            <a:off x="21841267" y="443152"/>
            <a:ext cx="1014825" cy="1023252"/>
          </a:xfrm>
          <a:prstGeom prst="rect">
            <a:avLst/>
          </a:prstGeom>
          <a:noFill/>
          <a:ln>
            <a:noFill/>
          </a:ln>
        </p:spPr>
      </p:pic>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Subsection Slide">
  <p:cSld name="CUSTOM_17_2_1_1_2">
    <p:spTree>
      <p:nvGrpSpPr>
        <p:cNvPr id="1306" name="Shape 1306"/>
        <p:cNvGrpSpPr/>
        <p:nvPr/>
      </p:nvGrpSpPr>
      <p:grpSpPr>
        <a:xfrm>
          <a:off x="0" y="0"/>
          <a:ext cx="0" cy="0"/>
          <a:chOff x="0" y="0"/>
          <a:chExt cx="0" cy="0"/>
        </a:xfrm>
      </p:grpSpPr>
      <p:pic>
        <p:nvPicPr>
          <p:cNvPr id="1307" name="Google Shape;1307;p82"/>
          <p:cNvPicPr preferRelativeResize="0"/>
          <p:nvPr/>
        </p:nvPicPr>
        <p:blipFill rotWithShape="1">
          <a:blip r:embed="rId2">
            <a:alphaModFix/>
          </a:blip>
          <a:srcRect b="2498" l="0" r="0" t="2489"/>
          <a:stretch/>
        </p:blipFill>
        <p:spPr>
          <a:xfrm>
            <a:off x="731329" y="733016"/>
            <a:ext cx="22914989" cy="12249978"/>
          </a:xfrm>
          <a:prstGeom prst="rect">
            <a:avLst/>
          </a:prstGeom>
          <a:noFill/>
          <a:ln>
            <a:noFill/>
          </a:ln>
        </p:spPr>
      </p:pic>
      <p:sp>
        <p:nvSpPr>
          <p:cNvPr id="1308" name="Google Shape;1308;p82"/>
          <p:cNvSpPr txBox="1"/>
          <p:nvPr>
            <p:ph type="title"/>
          </p:nvPr>
        </p:nvSpPr>
        <p:spPr>
          <a:xfrm>
            <a:off x="731343" y="5569267"/>
            <a:ext cx="22914900" cy="2112900"/>
          </a:xfrm>
          <a:prstGeom prst="rect">
            <a:avLst/>
          </a:prstGeom>
          <a:noFill/>
          <a:ln>
            <a:noFill/>
          </a:ln>
        </p:spPr>
        <p:txBody>
          <a:bodyPr anchorCtr="0" anchor="t" bIns="243750" lIns="243750" spcFirstLastPara="1" rIns="243750" wrap="square" tIns="243750">
            <a:noAutofit/>
          </a:bodyPr>
          <a:lstStyle>
            <a:lvl1pPr lvl="0" rtl="0" algn="ctr">
              <a:spcBef>
                <a:spcPts val="0"/>
              </a:spcBef>
              <a:spcAft>
                <a:spcPts val="0"/>
              </a:spcAft>
              <a:buNone/>
              <a:defRPr sz="9600">
                <a:solidFill>
                  <a:srgbClr val="FFFFFF"/>
                </a:solidFill>
                <a:latin typeface="Roboto"/>
                <a:ea typeface="Roboto"/>
                <a:cs typeface="Roboto"/>
                <a:sym typeface="Roboto"/>
              </a:defRPr>
            </a:lvl1pPr>
            <a:lvl2pPr lvl="1" rtl="0" algn="ctr">
              <a:spcBef>
                <a:spcPts val="0"/>
              </a:spcBef>
              <a:spcAft>
                <a:spcPts val="0"/>
              </a:spcAft>
              <a:buNone/>
              <a:defRPr sz="3700"/>
            </a:lvl2pPr>
            <a:lvl3pPr lvl="2" rtl="0" algn="ctr">
              <a:spcBef>
                <a:spcPts val="0"/>
              </a:spcBef>
              <a:spcAft>
                <a:spcPts val="0"/>
              </a:spcAft>
              <a:buNone/>
              <a:defRPr sz="3700"/>
            </a:lvl3pPr>
            <a:lvl4pPr lvl="3" rtl="0" algn="ctr">
              <a:spcBef>
                <a:spcPts val="0"/>
              </a:spcBef>
              <a:spcAft>
                <a:spcPts val="0"/>
              </a:spcAft>
              <a:buNone/>
              <a:defRPr sz="3700"/>
            </a:lvl4pPr>
            <a:lvl5pPr lvl="4" rtl="0" algn="ctr">
              <a:spcBef>
                <a:spcPts val="0"/>
              </a:spcBef>
              <a:spcAft>
                <a:spcPts val="0"/>
              </a:spcAft>
              <a:buNone/>
              <a:defRPr sz="3700"/>
            </a:lvl5pPr>
            <a:lvl6pPr lvl="5" rtl="0" algn="ctr">
              <a:spcBef>
                <a:spcPts val="0"/>
              </a:spcBef>
              <a:spcAft>
                <a:spcPts val="0"/>
              </a:spcAft>
              <a:buNone/>
              <a:defRPr sz="3700"/>
            </a:lvl6pPr>
            <a:lvl7pPr lvl="6" rtl="0" algn="ctr">
              <a:spcBef>
                <a:spcPts val="0"/>
              </a:spcBef>
              <a:spcAft>
                <a:spcPts val="0"/>
              </a:spcAft>
              <a:buNone/>
              <a:defRPr sz="3700"/>
            </a:lvl7pPr>
            <a:lvl8pPr lvl="7" rtl="0" algn="ctr">
              <a:spcBef>
                <a:spcPts val="0"/>
              </a:spcBef>
              <a:spcAft>
                <a:spcPts val="0"/>
              </a:spcAft>
              <a:buNone/>
              <a:defRPr sz="3700"/>
            </a:lvl8pPr>
            <a:lvl9pPr lvl="8" rtl="0" algn="ctr">
              <a:spcBef>
                <a:spcPts val="0"/>
              </a:spcBef>
              <a:spcAft>
                <a:spcPts val="0"/>
              </a:spcAft>
              <a:buNone/>
              <a:defRPr sz="3700"/>
            </a:lvl9pPr>
          </a:lstStyle>
          <a:p/>
        </p:txBody>
      </p:sp>
      <p:sp>
        <p:nvSpPr>
          <p:cNvPr id="1309" name="Google Shape;1309;p82"/>
          <p:cNvSpPr txBox="1"/>
          <p:nvPr>
            <p:ph idx="12" type="sldNum"/>
          </p:nvPr>
        </p:nvSpPr>
        <p:spPr>
          <a:xfrm>
            <a:off x="22812148" y="12666269"/>
            <a:ext cx="1462800" cy="1049700"/>
          </a:xfrm>
          <a:prstGeom prst="rect">
            <a:avLst/>
          </a:prstGeom>
          <a:noFill/>
          <a:ln>
            <a:noFill/>
          </a:ln>
        </p:spPr>
        <p:txBody>
          <a:bodyPr anchorCtr="0" anchor="t" bIns="243750" lIns="243750" spcFirstLastPara="1" rIns="243750" wrap="square" tIns="243750">
            <a:noAutofit/>
          </a:bodyPr>
          <a:lstStyle>
            <a:lvl1pPr lvl="0" rtl="0">
              <a:buNone/>
              <a:defRPr sz="3700">
                <a:solidFill>
                  <a:srgbClr val="FFFFFF"/>
                </a:solidFill>
              </a:defRPr>
            </a:lvl1pPr>
            <a:lvl2pPr lvl="1" rtl="0">
              <a:buNone/>
              <a:defRPr sz="3700">
                <a:solidFill>
                  <a:srgbClr val="FFFFFF"/>
                </a:solidFill>
              </a:defRPr>
            </a:lvl2pPr>
            <a:lvl3pPr lvl="2" rtl="0">
              <a:buNone/>
              <a:defRPr sz="3700">
                <a:solidFill>
                  <a:srgbClr val="FFFFFF"/>
                </a:solidFill>
              </a:defRPr>
            </a:lvl3pPr>
            <a:lvl4pPr lvl="3" rtl="0">
              <a:buNone/>
              <a:defRPr sz="3700">
                <a:solidFill>
                  <a:srgbClr val="FFFFFF"/>
                </a:solidFill>
              </a:defRPr>
            </a:lvl4pPr>
            <a:lvl5pPr lvl="4" rtl="0">
              <a:buNone/>
              <a:defRPr sz="3700">
                <a:solidFill>
                  <a:srgbClr val="FFFFFF"/>
                </a:solidFill>
              </a:defRPr>
            </a:lvl5pPr>
            <a:lvl6pPr lvl="5" rtl="0">
              <a:buNone/>
              <a:defRPr sz="3700">
                <a:solidFill>
                  <a:srgbClr val="FFFFFF"/>
                </a:solidFill>
              </a:defRPr>
            </a:lvl6pPr>
            <a:lvl7pPr lvl="6" rtl="0">
              <a:buNone/>
              <a:defRPr sz="3700">
                <a:solidFill>
                  <a:srgbClr val="FFFFFF"/>
                </a:solidFill>
              </a:defRPr>
            </a:lvl7pPr>
            <a:lvl8pPr lvl="7" rtl="0">
              <a:buNone/>
              <a:defRPr sz="3700">
                <a:solidFill>
                  <a:srgbClr val="FFFFFF"/>
                </a:solidFill>
              </a:defRPr>
            </a:lvl8pPr>
            <a:lvl9pPr lvl="8" rtl="0">
              <a:buNone/>
              <a:defRPr sz="3700">
                <a:solidFill>
                  <a:srgbClr val="FFFFFF"/>
                </a:solidFill>
              </a:defRPr>
            </a:lvl9pPr>
          </a:lstStyle>
          <a:p>
            <a:pPr indent="0" lvl="0" marL="0" rtl="0" algn="l">
              <a:spcBef>
                <a:spcPts val="0"/>
              </a:spcBef>
              <a:spcAft>
                <a:spcPts val="0"/>
              </a:spcAft>
              <a:buNone/>
            </a:pPr>
            <a:fld id="{00000000-1234-1234-1234-123412341234}" type="slidenum">
              <a:rPr lang="en-US"/>
              <a:t>‹#›</a:t>
            </a:fld>
            <a:endParaRPr/>
          </a:p>
        </p:txBody>
      </p:sp>
      <p:sp>
        <p:nvSpPr>
          <p:cNvPr id="1310" name="Google Shape;1310;p82"/>
          <p:cNvSpPr txBox="1"/>
          <p:nvPr>
            <p:ph idx="2" type="sldNum"/>
          </p:nvPr>
        </p:nvSpPr>
        <p:spPr>
          <a:xfrm>
            <a:off x="22948089" y="13219200"/>
            <a:ext cx="698100" cy="281700"/>
          </a:xfrm>
          <a:prstGeom prst="rect">
            <a:avLst/>
          </a:prstGeom>
          <a:noFill/>
          <a:ln>
            <a:noFill/>
          </a:ln>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l">
              <a:spcBef>
                <a:spcPts val="0"/>
              </a:spcBef>
              <a:spcAft>
                <a:spcPts val="0"/>
              </a:spcAft>
              <a:buNone/>
            </a:pPr>
            <a:fld id="{00000000-1234-1234-1234-123412341234}" type="slidenum">
              <a:rPr lang="en-US"/>
              <a:t>‹#›</a:t>
            </a:fld>
            <a:endParaRPr/>
          </a:p>
        </p:txBody>
      </p:sp>
      <p:sp>
        <p:nvSpPr>
          <p:cNvPr id="1311" name="Google Shape;1311;p82"/>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 Title Slide:Digital Marketing">
  <p:cSld name="CUSTOM_2_3_1_1_1_1_1_2_1_2_1_1_1_1_2_1_1_1_1_2">
    <p:spTree>
      <p:nvGrpSpPr>
        <p:cNvPr id="68" name="Shape 68"/>
        <p:cNvGrpSpPr/>
        <p:nvPr/>
      </p:nvGrpSpPr>
      <p:grpSpPr>
        <a:xfrm>
          <a:off x="0" y="0"/>
          <a:ext cx="0" cy="0"/>
          <a:chOff x="0" y="0"/>
          <a:chExt cx="0" cy="0"/>
        </a:xfrm>
      </p:grpSpPr>
      <p:pic>
        <p:nvPicPr>
          <p:cNvPr id="69" name="Google Shape;69;p10"/>
          <p:cNvPicPr preferRelativeResize="0"/>
          <p:nvPr/>
        </p:nvPicPr>
        <p:blipFill rotWithShape="1">
          <a:blip r:embed="rId2">
            <a:alphaModFix/>
          </a:blip>
          <a:srcRect b="2498" l="0" r="0" t="2489"/>
          <a:stretch/>
        </p:blipFill>
        <p:spPr>
          <a:xfrm>
            <a:off x="731329" y="733016"/>
            <a:ext cx="22914989" cy="12249981"/>
          </a:xfrm>
          <a:prstGeom prst="rect">
            <a:avLst/>
          </a:prstGeom>
          <a:noFill/>
          <a:ln>
            <a:noFill/>
          </a:ln>
          <a:effectLst>
            <a:outerShdw blurRad="57150" rotWithShape="0" algn="bl" dir="5400000" dist="19050">
              <a:srgbClr val="000000">
                <a:alpha val="50000"/>
              </a:srgbClr>
            </a:outerShdw>
          </a:effectLst>
        </p:spPr>
      </p:pic>
      <p:sp>
        <p:nvSpPr>
          <p:cNvPr id="70" name="Google Shape;70;p10"/>
          <p:cNvSpPr/>
          <p:nvPr/>
        </p:nvSpPr>
        <p:spPr>
          <a:xfrm>
            <a:off x="730210" y="10152267"/>
            <a:ext cx="22917300" cy="2832000"/>
          </a:xfrm>
          <a:prstGeom prst="rect">
            <a:avLst/>
          </a:prstGeom>
          <a:solidFill>
            <a:srgbClr val="00000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pic>
        <p:nvPicPr>
          <p:cNvPr id="71" name="Google Shape;71;p10"/>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rotWithShape="0" algn="bl" dir="5400000" dist="19050">
              <a:srgbClr val="000000">
                <a:alpha val="50000"/>
              </a:srgbClr>
            </a:outerShdw>
          </a:effectLst>
        </p:spPr>
      </p:pic>
      <p:sp>
        <p:nvSpPr>
          <p:cNvPr id="72" name="Google Shape;72;p10"/>
          <p:cNvSpPr txBox="1"/>
          <p:nvPr/>
        </p:nvSpPr>
        <p:spPr>
          <a:xfrm>
            <a:off x="732609" y="10620000"/>
            <a:ext cx="22914900" cy="989700"/>
          </a:xfrm>
          <a:prstGeom prst="rect">
            <a:avLst/>
          </a:prstGeom>
          <a:noFill/>
          <a:ln>
            <a:noFill/>
          </a:ln>
        </p:spPr>
        <p:txBody>
          <a:bodyPr anchorCtr="0" anchor="t" bIns="243750" lIns="243750" spcFirstLastPara="1" rIns="3169325" wrap="square" tIns="243750">
            <a:noAutofit/>
          </a:bodyPr>
          <a:lstStyle/>
          <a:p>
            <a:pPr indent="0" lvl="0" marL="0" rtl="0" algn="r">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Digital Marketing</a:t>
            </a:r>
            <a:endParaRPr sz="4800">
              <a:solidFill>
                <a:srgbClr val="FFFFFF"/>
              </a:solidFill>
              <a:latin typeface="Roboto Medium"/>
              <a:ea typeface="Roboto Medium"/>
              <a:cs typeface="Roboto Medium"/>
              <a:sym typeface="Roboto Medium"/>
            </a:endParaRPr>
          </a:p>
        </p:txBody>
      </p:sp>
      <p:sp>
        <p:nvSpPr>
          <p:cNvPr id="73" name="Google Shape;73;p10"/>
          <p:cNvSpPr txBox="1"/>
          <p:nvPr>
            <p:ph type="title"/>
          </p:nvPr>
        </p:nvSpPr>
        <p:spPr>
          <a:xfrm>
            <a:off x="1401235" y="11519400"/>
            <a:ext cx="22246200" cy="851100"/>
          </a:xfrm>
          <a:prstGeom prst="rect">
            <a:avLst/>
          </a:prstGeom>
          <a:noFill/>
          <a:ln>
            <a:noFill/>
          </a:ln>
        </p:spPr>
        <p:txBody>
          <a:bodyPr anchorCtr="0" anchor="ctr" bIns="0" lIns="0" spcFirstLastPara="1" rIns="3169325" wrap="square" tIns="24325">
            <a:noAutofit/>
          </a:bodyPr>
          <a:lstStyle>
            <a:lvl1pPr lvl="0" rtl="0" algn="r">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4" name="Google Shape;74;p10"/>
          <p:cNvSpPr txBox="1"/>
          <p:nvPr>
            <p:ph idx="2" type="title"/>
          </p:nvPr>
        </p:nvSpPr>
        <p:spPr>
          <a:xfrm>
            <a:off x="731409" y="4876800"/>
            <a:ext cx="22914900" cy="3327900"/>
          </a:xfrm>
          <a:prstGeom prst="rect">
            <a:avLst/>
          </a:prstGeom>
          <a:noFill/>
          <a:ln>
            <a:noFill/>
          </a:ln>
        </p:spPr>
        <p:txBody>
          <a:bodyPr anchorCtr="0" anchor="t" bIns="1219000" lIns="7679600" spcFirstLastPara="1" rIns="1219000" wrap="square" tIns="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5" name="Google Shape;75;p10"/>
          <p:cNvSpPr txBox="1"/>
          <p:nvPr>
            <p:ph idx="3" type="title"/>
          </p:nvPr>
        </p:nvSpPr>
        <p:spPr>
          <a:xfrm>
            <a:off x="1401235" y="9192067"/>
            <a:ext cx="22246200" cy="960000"/>
          </a:xfrm>
          <a:prstGeom prst="rect">
            <a:avLst/>
          </a:prstGeom>
          <a:noFill/>
          <a:ln>
            <a:noFill/>
          </a:ln>
        </p:spPr>
        <p:txBody>
          <a:bodyPr anchorCtr="0" anchor="ctr" bIns="0" lIns="8532925" spcFirstLastPara="1" rIns="731350" wrap="square" tIns="24325">
            <a:noAutofit/>
          </a:bodyPr>
          <a:lstStyle>
            <a:lvl1pPr lvl="0" rtl="0" algn="r">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b="1" sz="3700"/>
            </a:lvl2pPr>
            <a:lvl3pPr lvl="2" rtl="0">
              <a:spcBef>
                <a:spcPts val="0"/>
              </a:spcBef>
              <a:spcAft>
                <a:spcPts val="0"/>
              </a:spcAft>
              <a:buNone/>
              <a:defRPr b="1" sz="3700"/>
            </a:lvl3pPr>
            <a:lvl4pPr lvl="3" rtl="0">
              <a:spcBef>
                <a:spcPts val="0"/>
              </a:spcBef>
              <a:spcAft>
                <a:spcPts val="0"/>
              </a:spcAft>
              <a:buNone/>
              <a:defRPr b="1" sz="3700"/>
            </a:lvl4pPr>
            <a:lvl5pPr lvl="4" rtl="0">
              <a:spcBef>
                <a:spcPts val="0"/>
              </a:spcBef>
              <a:spcAft>
                <a:spcPts val="0"/>
              </a:spcAft>
              <a:buNone/>
              <a:defRPr b="1" sz="3700"/>
            </a:lvl5pPr>
            <a:lvl6pPr lvl="5" rtl="0">
              <a:spcBef>
                <a:spcPts val="0"/>
              </a:spcBef>
              <a:spcAft>
                <a:spcPts val="0"/>
              </a:spcAft>
              <a:buNone/>
              <a:defRPr b="1" sz="3700"/>
            </a:lvl6pPr>
            <a:lvl7pPr lvl="6" rtl="0">
              <a:spcBef>
                <a:spcPts val="0"/>
              </a:spcBef>
              <a:spcAft>
                <a:spcPts val="0"/>
              </a:spcAft>
              <a:buNone/>
              <a:defRPr b="1" sz="3700"/>
            </a:lvl7pPr>
            <a:lvl8pPr lvl="7" rtl="0">
              <a:spcBef>
                <a:spcPts val="0"/>
              </a:spcBef>
              <a:spcAft>
                <a:spcPts val="0"/>
              </a:spcAft>
              <a:buNone/>
              <a:defRPr b="1" sz="3700"/>
            </a:lvl8pPr>
            <a:lvl9pPr lvl="8" rtl="0">
              <a:spcBef>
                <a:spcPts val="0"/>
              </a:spcBef>
              <a:spcAft>
                <a:spcPts val="0"/>
              </a:spcAft>
              <a:buNone/>
              <a:defRPr b="1" sz="3700"/>
            </a:lvl9pPr>
          </a:lstStyle>
          <a:p/>
        </p:txBody>
      </p:sp>
      <p:sp>
        <p:nvSpPr>
          <p:cNvPr id="76" name="Google Shape;76;p10"/>
          <p:cNvSpPr txBox="1"/>
          <p:nvPr/>
        </p:nvSpPr>
        <p:spPr>
          <a:xfrm>
            <a:off x="549990" y="12983333"/>
            <a:ext cx="23096400" cy="495300"/>
          </a:xfrm>
          <a:prstGeom prst="rect">
            <a:avLst/>
          </a:prstGeom>
          <a:noFill/>
          <a:ln>
            <a:noFill/>
          </a:ln>
        </p:spPr>
        <p:txBody>
          <a:bodyPr anchorCtr="0" anchor="ctr" bIns="243750" lIns="243750" spcFirstLastPara="1" rIns="0" wrap="square" tIns="243750">
            <a:noAutofit/>
          </a:bodyPr>
          <a:lstStyle/>
          <a:p>
            <a:pPr indent="0" lvl="0" marL="0" rtl="0" algn="l">
              <a:spcBef>
                <a:spcPts val="0"/>
              </a:spcBef>
              <a:spcAft>
                <a:spcPts val="0"/>
              </a:spcAft>
              <a:buClr>
                <a:schemeClr val="dk1"/>
              </a:buClr>
              <a:buSzPts val="2900"/>
              <a:buFont typeface="Arial"/>
              <a:buNone/>
            </a:pPr>
            <a:r>
              <a:t/>
            </a:r>
            <a:endParaRPr sz="1600">
              <a:solidFill>
                <a:schemeClr val="dk1"/>
              </a:solidFill>
            </a:endParaRPr>
          </a:p>
          <a:p>
            <a:pPr indent="0" lvl="0" marL="0" rtl="0" algn="l">
              <a:spcBef>
                <a:spcPts val="0"/>
              </a:spcBef>
              <a:spcAft>
                <a:spcPts val="0"/>
              </a:spcAft>
              <a:buNone/>
            </a:pPr>
            <a:r>
              <a:rPr lang="en-US" sz="1600">
                <a:solidFill>
                  <a:schemeClr val="dk1"/>
                </a:solidFill>
              </a:rPr>
              <a:t>© 2019 Trilogy Education Services, Inc. </a:t>
            </a:r>
            <a:endParaRPr sz="1600"/>
          </a:p>
        </p:txBody>
      </p:sp>
      <p:pic>
        <p:nvPicPr>
          <p:cNvPr id="77" name="Google Shape;77;p10"/>
          <p:cNvPicPr preferRelativeResize="0"/>
          <p:nvPr/>
        </p:nvPicPr>
        <p:blipFill>
          <a:blip r:embed="rId4">
            <a:alphaModFix/>
          </a:blip>
          <a:stretch>
            <a:fillRect/>
          </a:stretch>
        </p:blipFill>
        <p:spPr>
          <a:xfrm>
            <a:off x="2278273" y="2817400"/>
            <a:ext cx="5513298" cy="5513298"/>
          </a:xfrm>
          <a:prstGeom prst="rect">
            <a:avLst/>
          </a:prstGeom>
          <a:noFill/>
          <a:ln>
            <a:noFill/>
          </a:ln>
        </p:spPr>
      </p:pic>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Title Slide: Web Development">
  <p:cSld name="CUSTOM_2_3_1_1_1_1_1_2_1_2_1_1_1_1_2_2_1_2">
    <p:spTree>
      <p:nvGrpSpPr>
        <p:cNvPr id="1314" name="Shape 1314"/>
        <p:cNvGrpSpPr/>
        <p:nvPr/>
      </p:nvGrpSpPr>
      <p:grpSpPr>
        <a:xfrm>
          <a:off x="0" y="0"/>
          <a:ext cx="0" cy="0"/>
          <a:chOff x="0" y="0"/>
          <a:chExt cx="0" cy="0"/>
        </a:xfrm>
      </p:grpSpPr>
      <p:pic>
        <p:nvPicPr>
          <p:cNvPr id="1315" name="Google Shape;1315;p84"/>
          <p:cNvPicPr preferRelativeResize="0"/>
          <p:nvPr/>
        </p:nvPicPr>
        <p:blipFill rotWithShape="1">
          <a:blip r:embed="rId2">
            <a:alphaModFix/>
          </a:blip>
          <a:srcRect b="2498" l="0" r="0" t="2489"/>
          <a:stretch/>
        </p:blipFill>
        <p:spPr>
          <a:xfrm>
            <a:off x="731329" y="733016"/>
            <a:ext cx="22914989" cy="12249981"/>
          </a:xfrm>
          <a:prstGeom prst="rect">
            <a:avLst/>
          </a:prstGeom>
          <a:noFill/>
          <a:ln>
            <a:noFill/>
          </a:ln>
          <a:effectLst>
            <a:outerShdw blurRad="57150" rotWithShape="0" algn="bl" dir="5400000" dist="19050">
              <a:srgbClr val="000000">
                <a:alpha val="50000"/>
              </a:srgbClr>
            </a:outerShdw>
          </a:effectLst>
        </p:spPr>
      </p:pic>
      <p:sp>
        <p:nvSpPr>
          <p:cNvPr id="1316" name="Google Shape;1316;p84"/>
          <p:cNvSpPr/>
          <p:nvPr/>
        </p:nvSpPr>
        <p:spPr>
          <a:xfrm>
            <a:off x="730210" y="10152267"/>
            <a:ext cx="22917300" cy="283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317" name="Google Shape;1317;p84"/>
          <p:cNvSpPr txBox="1"/>
          <p:nvPr/>
        </p:nvSpPr>
        <p:spPr>
          <a:xfrm>
            <a:off x="549990" y="12983333"/>
            <a:ext cx="23096400" cy="495300"/>
          </a:xfrm>
          <a:prstGeom prst="rect">
            <a:avLst/>
          </a:prstGeom>
          <a:noFill/>
          <a:ln>
            <a:noFill/>
          </a:ln>
        </p:spPr>
        <p:txBody>
          <a:bodyPr anchorCtr="0" anchor="ctr" bIns="243750" lIns="243750" spcFirstLastPara="1" rIns="0" wrap="square" tIns="243750">
            <a:noAutofit/>
          </a:bodyPr>
          <a:lstStyle/>
          <a:p>
            <a:pPr indent="0" lvl="0" marL="0" rtl="0" algn="l">
              <a:spcBef>
                <a:spcPts val="0"/>
              </a:spcBef>
              <a:spcAft>
                <a:spcPts val="0"/>
              </a:spcAft>
              <a:buClr>
                <a:schemeClr val="dk1"/>
              </a:buClr>
              <a:buSzPts val="2900"/>
              <a:buFont typeface="Arial"/>
              <a:buNone/>
            </a:pPr>
            <a:r>
              <a:t/>
            </a:r>
            <a:endParaRPr sz="1600">
              <a:solidFill>
                <a:schemeClr val="dk1"/>
              </a:solidFill>
            </a:endParaRPr>
          </a:p>
          <a:p>
            <a:pPr indent="0" lvl="0" marL="0" rtl="0" algn="l">
              <a:spcBef>
                <a:spcPts val="0"/>
              </a:spcBef>
              <a:spcAft>
                <a:spcPts val="0"/>
              </a:spcAft>
              <a:buNone/>
            </a:pPr>
            <a:r>
              <a:rPr lang="en-US" sz="1600">
                <a:solidFill>
                  <a:schemeClr val="dk1"/>
                </a:solidFill>
              </a:rPr>
              <a:t>© 2019 Trilogy Education Services, Inc. </a:t>
            </a:r>
            <a:endParaRPr sz="1600"/>
          </a:p>
        </p:txBody>
      </p:sp>
      <p:sp>
        <p:nvSpPr>
          <p:cNvPr id="1318" name="Google Shape;1318;p84"/>
          <p:cNvSpPr txBox="1"/>
          <p:nvPr/>
        </p:nvSpPr>
        <p:spPr>
          <a:xfrm>
            <a:off x="732609" y="10620000"/>
            <a:ext cx="22914900" cy="989700"/>
          </a:xfrm>
          <a:prstGeom prst="rect">
            <a:avLst/>
          </a:prstGeom>
          <a:noFill/>
          <a:ln>
            <a:noFill/>
          </a:ln>
        </p:spPr>
        <p:txBody>
          <a:bodyPr anchorCtr="0" anchor="t" bIns="243750" lIns="243750" spcFirstLastPara="1" rIns="3169325" wrap="square" tIns="243750">
            <a:noAutofit/>
          </a:bodyPr>
          <a:lstStyle/>
          <a:p>
            <a:pPr indent="0" lvl="0" marL="0" rtl="0" algn="r">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Web Development</a:t>
            </a:r>
            <a:endParaRPr sz="4800">
              <a:solidFill>
                <a:srgbClr val="FFFFFF"/>
              </a:solidFill>
              <a:latin typeface="Roboto Medium"/>
              <a:ea typeface="Roboto Medium"/>
              <a:cs typeface="Roboto Medium"/>
              <a:sym typeface="Roboto Medium"/>
            </a:endParaRPr>
          </a:p>
        </p:txBody>
      </p:sp>
      <p:pic>
        <p:nvPicPr>
          <p:cNvPr id="1319" name="Google Shape;1319;p84"/>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rotWithShape="0" algn="bl" dir="5400000" dist="19050">
              <a:srgbClr val="000000">
                <a:alpha val="50000"/>
              </a:srgbClr>
            </a:outerShdw>
          </a:effectLst>
        </p:spPr>
      </p:pic>
      <p:sp>
        <p:nvSpPr>
          <p:cNvPr id="1320" name="Google Shape;1320;p84"/>
          <p:cNvSpPr txBox="1"/>
          <p:nvPr>
            <p:ph type="title"/>
          </p:nvPr>
        </p:nvSpPr>
        <p:spPr>
          <a:xfrm>
            <a:off x="1401235" y="11519400"/>
            <a:ext cx="22246200" cy="851100"/>
          </a:xfrm>
          <a:prstGeom prst="rect">
            <a:avLst/>
          </a:prstGeom>
          <a:noFill/>
          <a:ln>
            <a:noFill/>
          </a:ln>
        </p:spPr>
        <p:txBody>
          <a:bodyPr anchorCtr="0" anchor="ctr" bIns="0" lIns="0" spcFirstLastPara="1" rIns="3169325" wrap="square" tIns="24325">
            <a:noAutofit/>
          </a:bodyPr>
          <a:lstStyle>
            <a:lvl1pPr lvl="0" rtl="0" algn="r">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321" name="Google Shape;1321;p84"/>
          <p:cNvSpPr txBox="1"/>
          <p:nvPr>
            <p:ph idx="2" type="title"/>
          </p:nvPr>
        </p:nvSpPr>
        <p:spPr>
          <a:xfrm>
            <a:off x="731409" y="4876800"/>
            <a:ext cx="22914900" cy="3327900"/>
          </a:xfrm>
          <a:prstGeom prst="rect">
            <a:avLst/>
          </a:prstGeom>
          <a:noFill/>
          <a:ln>
            <a:noFill/>
          </a:ln>
        </p:spPr>
        <p:txBody>
          <a:bodyPr anchorCtr="0" anchor="t" bIns="1219000" lIns="7679600" spcFirstLastPara="1" rIns="1219000" wrap="square" tIns="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322" name="Google Shape;1322;p84"/>
          <p:cNvSpPr txBox="1"/>
          <p:nvPr>
            <p:ph idx="3" type="title"/>
          </p:nvPr>
        </p:nvSpPr>
        <p:spPr>
          <a:xfrm>
            <a:off x="1401235" y="9192067"/>
            <a:ext cx="22246200" cy="960000"/>
          </a:xfrm>
          <a:prstGeom prst="rect">
            <a:avLst/>
          </a:prstGeom>
          <a:noFill/>
          <a:ln>
            <a:noFill/>
          </a:ln>
        </p:spPr>
        <p:txBody>
          <a:bodyPr anchorCtr="0" anchor="ctr" bIns="0" lIns="8532925" spcFirstLastPara="1" rIns="731350" wrap="square" tIns="24325">
            <a:noAutofit/>
          </a:bodyPr>
          <a:lstStyle>
            <a:lvl1pPr lvl="0" rtl="0" algn="r">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b="1" sz="3700"/>
            </a:lvl2pPr>
            <a:lvl3pPr lvl="2" rtl="0">
              <a:spcBef>
                <a:spcPts val="0"/>
              </a:spcBef>
              <a:spcAft>
                <a:spcPts val="0"/>
              </a:spcAft>
              <a:buNone/>
              <a:defRPr b="1" sz="3700"/>
            </a:lvl3pPr>
            <a:lvl4pPr lvl="3" rtl="0">
              <a:spcBef>
                <a:spcPts val="0"/>
              </a:spcBef>
              <a:spcAft>
                <a:spcPts val="0"/>
              </a:spcAft>
              <a:buNone/>
              <a:defRPr b="1" sz="3700"/>
            </a:lvl4pPr>
            <a:lvl5pPr lvl="4" rtl="0">
              <a:spcBef>
                <a:spcPts val="0"/>
              </a:spcBef>
              <a:spcAft>
                <a:spcPts val="0"/>
              </a:spcAft>
              <a:buNone/>
              <a:defRPr b="1" sz="3700"/>
            </a:lvl5pPr>
            <a:lvl6pPr lvl="5" rtl="0">
              <a:spcBef>
                <a:spcPts val="0"/>
              </a:spcBef>
              <a:spcAft>
                <a:spcPts val="0"/>
              </a:spcAft>
              <a:buNone/>
              <a:defRPr b="1" sz="3700"/>
            </a:lvl6pPr>
            <a:lvl7pPr lvl="6" rtl="0">
              <a:spcBef>
                <a:spcPts val="0"/>
              </a:spcBef>
              <a:spcAft>
                <a:spcPts val="0"/>
              </a:spcAft>
              <a:buNone/>
              <a:defRPr b="1" sz="3700"/>
            </a:lvl7pPr>
            <a:lvl8pPr lvl="7" rtl="0">
              <a:spcBef>
                <a:spcPts val="0"/>
              </a:spcBef>
              <a:spcAft>
                <a:spcPts val="0"/>
              </a:spcAft>
              <a:buNone/>
              <a:defRPr b="1" sz="3700"/>
            </a:lvl8pPr>
            <a:lvl9pPr lvl="8" rtl="0">
              <a:spcBef>
                <a:spcPts val="0"/>
              </a:spcBef>
              <a:spcAft>
                <a:spcPts val="0"/>
              </a:spcAft>
              <a:buNone/>
              <a:defRPr b="1" sz="3700"/>
            </a:lvl9pPr>
          </a:lstStyle>
          <a:p/>
        </p:txBody>
      </p:sp>
      <p:pic>
        <p:nvPicPr>
          <p:cNvPr id="1323" name="Google Shape;1323;p84"/>
          <p:cNvPicPr preferRelativeResize="0"/>
          <p:nvPr/>
        </p:nvPicPr>
        <p:blipFill>
          <a:blip r:embed="rId4">
            <a:alphaModFix/>
          </a:blip>
          <a:stretch>
            <a:fillRect/>
          </a:stretch>
        </p:blipFill>
        <p:spPr>
          <a:xfrm>
            <a:off x="2069089" y="3283233"/>
            <a:ext cx="6094420" cy="4540334"/>
          </a:xfrm>
          <a:prstGeom prst="rect">
            <a:avLst/>
          </a:prstGeom>
          <a:noFill/>
          <a:ln>
            <a:noFill/>
          </a:ln>
        </p:spPr>
      </p:pic>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Title Slide: UX/UI Design">
  <p:cSld name="CUSTOM_2_3_1_1_1_1_1_2_1_2_1_1_1_1_2_2_1_1_1">
    <p:spTree>
      <p:nvGrpSpPr>
        <p:cNvPr id="1324" name="Shape 1324"/>
        <p:cNvGrpSpPr/>
        <p:nvPr/>
      </p:nvGrpSpPr>
      <p:grpSpPr>
        <a:xfrm>
          <a:off x="0" y="0"/>
          <a:ext cx="0" cy="0"/>
          <a:chOff x="0" y="0"/>
          <a:chExt cx="0" cy="0"/>
        </a:xfrm>
      </p:grpSpPr>
      <p:pic>
        <p:nvPicPr>
          <p:cNvPr id="1325" name="Google Shape;1325;p85"/>
          <p:cNvPicPr preferRelativeResize="0"/>
          <p:nvPr/>
        </p:nvPicPr>
        <p:blipFill rotWithShape="1">
          <a:blip r:embed="rId2">
            <a:alphaModFix/>
          </a:blip>
          <a:srcRect b="2498" l="0" r="0" t="2489"/>
          <a:stretch/>
        </p:blipFill>
        <p:spPr>
          <a:xfrm>
            <a:off x="731329" y="733016"/>
            <a:ext cx="22914989" cy="12249981"/>
          </a:xfrm>
          <a:prstGeom prst="rect">
            <a:avLst/>
          </a:prstGeom>
          <a:noFill/>
          <a:ln>
            <a:noFill/>
          </a:ln>
          <a:effectLst>
            <a:outerShdw blurRad="57150" rotWithShape="0" algn="bl" dir="5400000" dist="19050">
              <a:srgbClr val="000000">
                <a:alpha val="50000"/>
              </a:srgbClr>
            </a:outerShdw>
          </a:effectLst>
        </p:spPr>
      </p:pic>
      <p:sp>
        <p:nvSpPr>
          <p:cNvPr id="1326" name="Google Shape;1326;p85"/>
          <p:cNvSpPr/>
          <p:nvPr/>
        </p:nvSpPr>
        <p:spPr>
          <a:xfrm>
            <a:off x="730210" y="10152267"/>
            <a:ext cx="22917300" cy="283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327" name="Google Shape;1327;p85"/>
          <p:cNvSpPr txBox="1"/>
          <p:nvPr/>
        </p:nvSpPr>
        <p:spPr>
          <a:xfrm>
            <a:off x="732609" y="10620000"/>
            <a:ext cx="22914900" cy="989700"/>
          </a:xfrm>
          <a:prstGeom prst="rect">
            <a:avLst/>
          </a:prstGeom>
          <a:noFill/>
          <a:ln>
            <a:noFill/>
          </a:ln>
        </p:spPr>
        <p:txBody>
          <a:bodyPr anchorCtr="0" anchor="t" bIns="243750" lIns="243750" spcFirstLastPara="1" rIns="3169325" wrap="square" tIns="243750">
            <a:noAutofit/>
          </a:bodyPr>
          <a:lstStyle/>
          <a:p>
            <a:pPr indent="0" lvl="0" marL="0" rtl="0" algn="r">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UX/UI Design</a:t>
            </a:r>
            <a:endParaRPr sz="4800">
              <a:solidFill>
                <a:srgbClr val="FFFFFF"/>
              </a:solidFill>
              <a:latin typeface="Roboto Medium"/>
              <a:ea typeface="Roboto Medium"/>
              <a:cs typeface="Roboto Medium"/>
              <a:sym typeface="Roboto Medium"/>
            </a:endParaRPr>
          </a:p>
        </p:txBody>
      </p:sp>
      <p:pic>
        <p:nvPicPr>
          <p:cNvPr id="1328" name="Google Shape;1328;p85"/>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rotWithShape="0" algn="bl" dir="5400000" dist="19050">
              <a:srgbClr val="000000">
                <a:alpha val="50000"/>
              </a:srgbClr>
            </a:outerShdw>
          </a:effectLst>
        </p:spPr>
      </p:pic>
      <p:sp>
        <p:nvSpPr>
          <p:cNvPr id="1329" name="Google Shape;1329;p85"/>
          <p:cNvSpPr txBox="1"/>
          <p:nvPr>
            <p:ph type="title"/>
          </p:nvPr>
        </p:nvSpPr>
        <p:spPr>
          <a:xfrm>
            <a:off x="1401235" y="11519400"/>
            <a:ext cx="22246200" cy="851100"/>
          </a:xfrm>
          <a:prstGeom prst="rect">
            <a:avLst/>
          </a:prstGeom>
          <a:noFill/>
          <a:ln>
            <a:noFill/>
          </a:ln>
        </p:spPr>
        <p:txBody>
          <a:bodyPr anchorCtr="0" anchor="ctr" bIns="0" lIns="0" spcFirstLastPara="1" rIns="3169325" wrap="square" tIns="24325">
            <a:noAutofit/>
          </a:bodyPr>
          <a:lstStyle>
            <a:lvl1pPr lvl="0" rtl="0" algn="r">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330" name="Google Shape;1330;p85"/>
          <p:cNvSpPr txBox="1"/>
          <p:nvPr>
            <p:ph idx="2" type="title"/>
          </p:nvPr>
        </p:nvSpPr>
        <p:spPr>
          <a:xfrm>
            <a:off x="731409" y="4876800"/>
            <a:ext cx="22914900" cy="3327900"/>
          </a:xfrm>
          <a:prstGeom prst="rect">
            <a:avLst/>
          </a:prstGeom>
          <a:noFill/>
          <a:ln>
            <a:noFill/>
          </a:ln>
        </p:spPr>
        <p:txBody>
          <a:bodyPr anchorCtr="0" anchor="t" bIns="1219000" lIns="7679600" spcFirstLastPara="1" rIns="1219000" wrap="square" tIns="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331" name="Google Shape;1331;p85"/>
          <p:cNvSpPr txBox="1"/>
          <p:nvPr>
            <p:ph idx="3" type="title"/>
          </p:nvPr>
        </p:nvSpPr>
        <p:spPr>
          <a:xfrm>
            <a:off x="1401235" y="9192067"/>
            <a:ext cx="22246200" cy="960000"/>
          </a:xfrm>
          <a:prstGeom prst="rect">
            <a:avLst/>
          </a:prstGeom>
          <a:noFill/>
          <a:ln>
            <a:noFill/>
          </a:ln>
        </p:spPr>
        <p:txBody>
          <a:bodyPr anchorCtr="0" anchor="ctr" bIns="0" lIns="8532925" spcFirstLastPara="1" rIns="731350" wrap="square" tIns="24325">
            <a:noAutofit/>
          </a:bodyPr>
          <a:lstStyle>
            <a:lvl1pPr lvl="0" rtl="0" algn="r">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b="1" sz="3700"/>
            </a:lvl2pPr>
            <a:lvl3pPr lvl="2" rtl="0">
              <a:spcBef>
                <a:spcPts val="0"/>
              </a:spcBef>
              <a:spcAft>
                <a:spcPts val="0"/>
              </a:spcAft>
              <a:buNone/>
              <a:defRPr b="1" sz="3700"/>
            </a:lvl3pPr>
            <a:lvl4pPr lvl="3" rtl="0">
              <a:spcBef>
                <a:spcPts val="0"/>
              </a:spcBef>
              <a:spcAft>
                <a:spcPts val="0"/>
              </a:spcAft>
              <a:buNone/>
              <a:defRPr b="1" sz="3700"/>
            </a:lvl4pPr>
            <a:lvl5pPr lvl="4" rtl="0">
              <a:spcBef>
                <a:spcPts val="0"/>
              </a:spcBef>
              <a:spcAft>
                <a:spcPts val="0"/>
              </a:spcAft>
              <a:buNone/>
              <a:defRPr b="1" sz="3700"/>
            </a:lvl5pPr>
            <a:lvl6pPr lvl="5" rtl="0">
              <a:spcBef>
                <a:spcPts val="0"/>
              </a:spcBef>
              <a:spcAft>
                <a:spcPts val="0"/>
              </a:spcAft>
              <a:buNone/>
              <a:defRPr b="1" sz="3700"/>
            </a:lvl6pPr>
            <a:lvl7pPr lvl="6" rtl="0">
              <a:spcBef>
                <a:spcPts val="0"/>
              </a:spcBef>
              <a:spcAft>
                <a:spcPts val="0"/>
              </a:spcAft>
              <a:buNone/>
              <a:defRPr b="1" sz="3700"/>
            </a:lvl7pPr>
            <a:lvl8pPr lvl="7" rtl="0">
              <a:spcBef>
                <a:spcPts val="0"/>
              </a:spcBef>
              <a:spcAft>
                <a:spcPts val="0"/>
              </a:spcAft>
              <a:buNone/>
              <a:defRPr b="1" sz="3700"/>
            </a:lvl8pPr>
            <a:lvl9pPr lvl="8" rtl="0">
              <a:spcBef>
                <a:spcPts val="0"/>
              </a:spcBef>
              <a:spcAft>
                <a:spcPts val="0"/>
              </a:spcAft>
              <a:buNone/>
              <a:defRPr b="1" sz="3700"/>
            </a:lvl9pPr>
          </a:lstStyle>
          <a:p/>
        </p:txBody>
      </p:sp>
      <p:pic>
        <p:nvPicPr>
          <p:cNvPr id="1332" name="Google Shape;1332;p85"/>
          <p:cNvPicPr preferRelativeResize="0"/>
          <p:nvPr/>
        </p:nvPicPr>
        <p:blipFill>
          <a:blip r:embed="rId4">
            <a:alphaModFix/>
          </a:blip>
          <a:stretch>
            <a:fillRect/>
          </a:stretch>
        </p:blipFill>
        <p:spPr>
          <a:xfrm>
            <a:off x="1558888" y="2822800"/>
            <a:ext cx="6825749" cy="5119304"/>
          </a:xfrm>
          <a:prstGeom prst="rect">
            <a:avLst/>
          </a:prstGeom>
          <a:noFill/>
          <a:ln>
            <a:noFill/>
          </a:ln>
        </p:spPr>
      </p:pic>
      <p:sp>
        <p:nvSpPr>
          <p:cNvPr id="1333" name="Google Shape;1333;p85"/>
          <p:cNvSpPr txBox="1"/>
          <p:nvPr/>
        </p:nvSpPr>
        <p:spPr>
          <a:xfrm>
            <a:off x="549990" y="12983333"/>
            <a:ext cx="23096400" cy="495300"/>
          </a:xfrm>
          <a:prstGeom prst="rect">
            <a:avLst/>
          </a:prstGeom>
          <a:noFill/>
          <a:ln>
            <a:noFill/>
          </a:ln>
        </p:spPr>
        <p:txBody>
          <a:bodyPr anchorCtr="0" anchor="ctr" bIns="243750" lIns="243750" spcFirstLastPara="1" rIns="0" wrap="square" tIns="243750">
            <a:noAutofit/>
          </a:bodyPr>
          <a:lstStyle/>
          <a:p>
            <a:pPr indent="0" lvl="0" marL="0" rtl="0" algn="l">
              <a:spcBef>
                <a:spcPts val="0"/>
              </a:spcBef>
              <a:spcAft>
                <a:spcPts val="0"/>
              </a:spcAft>
              <a:buClr>
                <a:schemeClr val="dk1"/>
              </a:buClr>
              <a:buSzPts val="2900"/>
              <a:buFont typeface="Arial"/>
              <a:buNone/>
            </a:pPr>
            <a:r>
              <a:t/>
            </a:r>
            <a:endParaRPr sz="1600">
              <a:solidFill>
                <a:schemeClr val="dk1"/>
              </a:solidFill>
            </a:endParaRPr>
          </a:p>
          <a:p>
            <a:pPr indent="0" lvl="0" marL="0" rtl="0" algn="l">
              <a:spcBef>
                <a:spcPts val="0"/>
              </a:spcBef>
              <a:spcAft>
                <a:spcPts val="0"/>
              </a:spcAft>
              <a:buNone/>
            </a:pPr>
            <a:r>
              <a:rPr lang="en-US" sz="1600">
                <a:solidFill>
                  <a:schemeClr val="dk1"/>
                </a:solidFill>
              </a:rPr>
              <a:t>© 2019 Trilogy Education Services, Inc. </a:t>
            </a:r>
            <a:endParaRPr sz="1600"/>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Slide: Cybersecurity ">
  <p:cSld name="CUSTOM_2_3_1_1_1_1_1_2_1_2_1_1_1_1_2_2_1_1_1_1">
    <p:spTree>
      <p:nvGrpSpPr>
        <p:cNvPr id="1334" name="Shape 1334"/>
        <p:cNvGrpSpPr/>
        <p:nvPr/>
      </p:nvGrpSpPr>
      <p:grpSpPr>
        <a:xfrm>
          <a:off x="0" y="0"/>
          <a:ext cx="0" cy="0"/>
          <a:chOff x="0" y="0"/>
          <a:chExt cx="0" cy="0"/>
        </a:xfrm>
      </p:grpSpPr>
      <p:pic>
        <p:nvPicPr>
          <p:cNvPr id="1335" name="Google Shape;1335;p86"/>
          <p:cNvPicPr preferRelativeResize="0"/>
          <p:nvPr/>
        </p:nvPicPr>
        <p:blipFill rotWithShape="1">
          <a:blip r:embed="rId2">
            <a:alphaModFix/>
          </a:blip>
          <a:srcRect b="2498" l="0" r="0" t="2489"/>
          <a:stretch/>
        </p:blipFill>
        <p:spPr>
          <a:xfrm>
            <a:off x="731329" y="733016"/>
            <a:ext cx="22914989" cy="12249981"/>
          </a:xfrm>
          <a:prstGeom prst="rect">
            <a:avLst/>
          </a:prstGeom>
          <a:noFill/>
          <a:ln>
            <a:noFill/>
          </a:ln>
          <a:effectLst>
            <a:outerShdw blurRad="57150" rotWithShape="0" algn="bl" dir="5400000" dist="19050">
              <a:srgbClr val="000000">
                <a:alpha val="50000"/>
              </a:srgbClr>
            </a:outerShdw>
          </a:effectLst>
        </p:spPr>
      </p:pic>
      <p:sp>
        <p:nvSpPr>
          <p:cNvPr id="1336" name="Google Shape;1336;p86"/>
          <p:cNvSpPr/>
          <p:nvPr/>
        </p:nvSpPr>
        <p:spPr>
          <a:xfrm>
            <a:off x="730210" y="10152267"/>
            <a:ext cx="22917300" cy="283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337" name="Google Shape;1337;p86"/>
          <p:cNvSpPr txBox="1"/>
          <p:nvPr/>
        </p:nvSpPr>
        <p:spPr>
          <a:xfrm>
            <a:off x="732609" y="10620000"/>
            <a:ext cx="22914900" cy="989700"/>
          </a:xfrm>
          <a:prstGeom prst="rect">
            <a:avLst/>
          </a:prstGeom>
          <a:noFill/>
          <a:ln>
            <a:noFill/>
          </a:ln>
        </p:spPr>
        <p:txBody>
          <a:bodyPr anchorCtr="0" anchor="t" bIns="243750" lIns="243750" spcFirstLastPara="1" rIns="3169325" wrap="square" tIns="243750">
            <a:noAutofit/>
          </a:bodyPr>
          <a:lstStyle/>
          <a:p>
            <a:pPr indent="0" lvl="0" marL="0" rtl="0" algn="r">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Cybersecurity Boot Camp</a:t>
            </a:r>
            <a:endParaRPr sz="4800">
              <a:solidFill>
                <a:srgbClr val="FFFFFF"/>
              </a:solidFill>
              <a:latin typeface="Roboto Medium"/>
              <a:ea typeface="Roboto Medium"/>
              <a:cs typeface="Roboto Medium"/>
              <a:sym typeface="Roboto Medium"/>
            </a:endParaRPr>
          </a:p>
        </p:txBody>
      </p:sp>
      <p:pic>
        <p:nvPicPr>
          <p:cNvPr id="1338" name="Google Shape;1338;p86"/>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rotWithShape="0" algn="bl" dir="5400000" dist="19050">
              <a:srgbClr val="000000">
                <a:alpha val="50000"/>
              </a:srgbClr>
            </a:outerShdw>
          </a:effectLst>
        </p:spPr>
      </p:pic>
      <p:sp>
        <p:nvSpPr>
          <p:cNvPr id="1339" name="Google Shape;1339;p86"/>
          <p:cNvSpPr txBox="1"/>
          <p:nvPr>
            <p:ph type="title"/>
          </p:nvPr>
        </p:nvSpPr>
        <p:spPr>
          <a:xfrm>
            <a:off x="1401235" y="11519400"/>
            <a:ext cx="22246200" cy="851100"/>
          </a:xfrm>
          <a:prstGeom prst="rect">
            <a:avLst/>
          </a:prstGeom>
          <a:noFill/>
          <a:ln>
            <a:noFill/>
          </a:ln>
        </p:spPr>
        <p:txBody>
          <a:bodyPr anchorCtr="0" anchor="ctr" bIns="0" lIns="0" spcFirstLastPara="1" rIns="3169325" wrap="square" tIns="24325">
            <a:noAutofit/>
          </a:bodyPr>
          <a:lstStyle>
            <a:lvl1pPr lvl="0" rtl="0" algn="r">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340" name="Google Shape;1340;p86"/>
          <p:cNvSpPr txBox="1"/>
          <p:nvPr>
            <p:ph idx="2" type="title"/>
          </p:nvPr>
        </p:nvSpPr>
        <p:spPr>
          <a:xfrm>
            <a:off x="731409" y="4876800"/>
            <a:ext cx="22914900" cy="3327900"/>
          </a:xfrm>
          <a:prstGeom prst="rect">
            <a:avLst/>
          </a:prstGeom>
          <a:noFill/>
          <a:ln>
            <a:noFill/>
          </a:ln>
        </p:spPr>
        <p:txBody>
          <a:bodyPr anchorCtr="0" anchor="t" bIns="1219000" lIns="7679600" spcFirstLastPara="1" rIns="1219000" wrap="square" tIns="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341" name="Google Shape;1341;p86"/>
          <p:cNvSpPr txBox="1"/>
          <p:nvPr>
            <p:ph idx="3" type="title"/>
          </p:nvPr>
        </p:nvSpPr>
        <p:spPr>
          <a:xfrm>
            <a:off x="1401235" y="9192067"/>
            <a:ext cx="22246200" cy="960000"/>
          </a:xfrm>
          <a:prstGeom prst="rect">
            <a:avLst/>
          </a:prstGeom>
          <a:noFill/>
          <a:ln>
            <a:noFill/>
          </a:ln>
        </p:spPr>
        <p:txBody>
          <a:bodyPr anchorCtr="0" anchor="ctr" bIns="0" lIns="8532925" spcFirstLastPara="1" rIns="731350" wrap="square" tIns="24325">
            <a:noAutofit/>
          </a:bodyPr>
          <a:lstStyle>
            <a:lvl1pPr lvl="0" rtl="0" algn="r">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b="1" sz="3700"/>
            </a:lvl2pPr>
            <a:lvl3pPr lvl="2" rtl="0">
              <a:spcBef>
                <a:spcPts val="0"/>
              </a:spcBef>
              <a:spcAft>
                <a:spcPts val="0"/>
              </a:spcAft>
              <a:buNone/>
              <a:defRPr b="1" sz="3700"/>
            </a:lvl3pPr>
            <a:lvl4pPr lvl="3" rtl="0">
              <a:spcBef>
                <a:spcPts val="0"/>
              </a:spcBef>
              <a:spcAft>
                <a:spcPts val="0"/>
              </a:spcAft>
              <a:buNone/>
              <a:defRPr b="1" sz="3700"/>
            </a:lvl4pPr>
            <a:lvl5pPr lvl="4" rtl="0">
              <a:spcBef>
                <a:spcPts val="0"/>
              </a:spcBef>
              <a:spcAft>
                <a:spcPts val="0"/>
              </a:spcAft>
              <a:buNone/>
              <a:defRPr b="1" sz="3700"/>
            </a:lvl5pPr>
            <a:lvl6pPr lvl="5" rtl="0">
              <a:spcBef>
                <a:spcPts val="0"/>
              </a:spcBef>
              <a:spcAft>
                <a:spcPts val="0"/>
              </a:spcAft>
              <a:buNone/>
              <a:defRPr b="1" sz="3700"/>
            </a:lvl6pPr>
            <a:lvl7pPr lvl="6" rtl="0">
              <a:spcBef>
                <a:spcPts val="0"/>
              </a:spcBef>
              <a:spcAft>
                <a:spcPts val="0"/>
              </a:spcAft>
              <a:buNone/>
              <a:defRPr b="1" sz="3700"/>
            </a:lvl7pPr>
            <a:lvl8pPr lvl="7" rtl="0">
              <a:spcBef>
                <a:spcPts val="0"/>
              </a:spcBef>
              <a:spcAft>
                <a:spcPts val="0"/>
              </a:spcAft>
              <a:buNone/>
              <a:defRPr b="1" sz="3700"/>
            </a:lvl8pPr>
            <a:lvl9pPr lvl="8" rtl="0">
              <a:spcBef>
                <a:spcPts val="0"/>
              </a:spcBef>
              <a:spcAft>
                <a:spcPts val="0"/>
              </a:spcAft>
              <a:buNone/>
              <a:defRPr b="1" sz="3700"/>
            </a:lvl9pPr>
          </a:lstStyle>
          <a:p/>
        </p:txBody>
      </p:sp>
      <p:pic>
        <p:nvPicPr>
          <p:cNvPr id="1342" name="Google Shape;1342;p86"/>
          <p:cNvPicPr preferRelativeResize="0"/>
          <p:nvPr/>
        </p:nvPicPr>
        <p:blipFill>
          <a:blip r:embed="rId4">
            <a:alphaModFix/>
          </a:blip>
          <a:stretch>
            <a:fillRect/>
          </a:stretch>
        </p:blipFill>
        <p:spPr>
          <a:xfrm>
            <a:off x="1807557" y="3072384"/>
            <a:ext cx="6094420" cy="4509867"/>
          </a:xfrm>
          <a:prstGeom prst="rect">
            <a:avLst/>
          </a:prstGeom>
          <a:noFill/>
          <a:ln>
            <a:noFill/>
          </a:ln>
        </p:spPr>
      </p:pic>
      <p:sp>
        <p:nvSpPr>
          <p:cNvPr id="1343" name="Google Shape;1343;p86"/>
          <p:cNvSpPr txBox="1"/>
          <p:nvPr/>
        </p:nvSpPr>
        <p:spPr>
          <a:xfrm>
            <a:off x="549990" y="12983333"/>
            <a:ext cx="23096400" cy="495300"/>
          </a:xfrm>
          <a:prstGeom prst="rect">
            <a:avLst/>
          </a:prstGeom>
          <a:noFill/>
          <a:ln>
            <a:noFill/>
          </a:ln>
        </p:spPr>
        <p:txBody>
          <a:bodyPr anchorCtr="0" anchor="ctr" bIns="243750" lIns="243750" spcFirstLastPara="1" rIns="0" wrap="square" tIns="243750">
            <a:noAutofit/>
          </a:bodyPr>
          <a:lstStyle/>
          <a:p>
            <a:pPr indent="0" lvl="0" marL="0" rtl="0" algn="l">
              <a:spcBef>
                <a:spcPts val="0"/>
              </a:spcBef>
              <a:spcAft>
                <a:spcPts val="0"/>
              </a:spcAft>
              <a:buClr>
                <a:schemeClr val="dk1"/>
              </a:buClr>
              <a:buSzPts val="2900"/>
              <a:buFont typeface="Arial"/>
              <a:buNone/>
            </a:pPr>
            <a:r>
              <a:t/>
            </a:r>
            <a:endParaRPr sz="1600">
              <a:solidFill>
                <a:schemeClr val="dk1"/>
              </a:solidFill>
            </a:endParaRPr>
          </a:p>
          <a:p>
            <a:pPr indent="0" lvl="0" marL="0" rtl="0" algn="l">
              <a:spcBef>
                <a:spcPts val="0"/>
              </a:spcBef>
              <a:spcAft>
                <a:spcPts val="0"/>
              </a:spcAft>
              <a:buNone/>
            </a:pPr>
            <a:r>
              <a:rPr lang="en-US" sz="1600">
                <a:solidFill>
                  <a:schemeClr val="dk1"/>
                </a:solidFill>
              </a:rPr>
              <a:t>© 2019 Trilogy Education Services, Inc. </a:t>
            </a:r>
            <a:endParaRPr sz="1600"/>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Title Slide:Data Analytics and Visualization">
  <p:cSld name="CUSTOM_2_3_1_1_1_1_1_2_1_2_1_1_1_1_2_1_1_1_1">
    <p:spTree>
      <p:nvGrpSpPr>
        <p:cNvPr id="1344" name="Shape 1344"/>
        <p:cNvGrpSpPr/>
        <p:nvPr/>
      </p:nvGrpSpPr>
      <p:grpSpPr>
        <a:xfrm>
          <a:off x="0" y="0"/>
          <a:ext cx="0" cy="0"/>
          <a:chOff x="0" y="0"/>
          <a:chExt cx="0" cy="0"/>
        </a:xfrm>
      </p:grpSpPr>
      <p:pic>
        <p:nvPicPr>
          <p:cNvPr id="1345" name="Google Shape;1345;p87"/>
          <p:cNvPicPr preferRelativeResize="0"/>
          <p:nvPr/>
        </p:nvPicPr>
        <p:blipFill rotWithShape="1">
          <a:blip r:embed="rId2">
            <a:alphaModFix/>
          </a:blip>
          <a:srcRect b="2498" l="0" r="0" t="2489"/>
          <a:stretch/>
        </p:blipFill>
        <p:spPr>
          <a:xfrm>
            <a:off x="731329" y="733016"/>
            <a:ext cx="22914989" cy="12249981"/>
          </a:xfrm>
          <a:prstGeom prst="rect">
            <a:avLst/>
          </a:prstGeom>
          <a:noFill/>
          <a:ln>
            <a:noFill/>
          </a:ln>
          <a:effectLst>
            <a:outerShdw blurRad="57150" rotWithShape="0" algn="bl" dir="5400000" dist="19050">
              <a:srgbClr val="000000">
                <a:alpha val="50000"/>
              </a:srgbClr>
            </a:outerShdw>
          </a:effectLst>
        </p:spPr>
      </p:pic>
      <p:sp>
        <p:nvSpPr>
          <p:cNvPr id="1346" name="Google Shape;1346;p87"/>
          <p:cNvSpPr/>
          <p:nvPr/>
        </p:nvSpPr>
        <p:spPr>
          <a:xfrm>
            <a:off x="730210" y="10152267"/>
            <a:ext cx="22917300" cy="2832000"/>
          </a:xfrm>
          <a:prstGeom prst="rect">
            <a:avLst/>
          </a:prstGeom>
          <a:solidFill>
            <a:srgbClr val="00000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pic>
        <p:nvPicPr>
          <p:cNvPr id="1347" name="Google Shape;1347;p87"/>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rotWithShape="0" algn="bl" dir="5400000" dist="19050">
              <a:srgbClr val="000000">
                <a:alpha val="50000"/>
              </a:srgbClr>
            </a:outerShdw>
          </a:effectLst>
        </p:spPr>
      </p:pic>
      <p:pic>
        <p:nvPicPr>
          <p:cNvPr id="1348" name="Google Shape;1348;p87"/>
          <p:cNvPicPr preferRelativeResize="0"/>
          <p:nvPr/>
        </p:nvPicPr>
        <p:blipFill>
          <a:blip r:embed="rId4">
            <a:alphaModFix/>
          </a:blip>
          <a:stretch>
            <a:fillRect/>
          </a:stretch>
        </p:blipFill>
        <p:spPr>
          <a:xfrm>
            <a:off x="1807557" y="3181867"/>
            <a:ext cx="6094420" cy="4509867"/>
          </a:xfrm>
          <a:prstGeom prst="rect">
            <a:avLst/>
          </a:prstGeom>
          <a:noFill/>
          <a:ln>
            <a:noFill/>
          </a:ln>
        </p:spPr>
      </p:pic>
      <p:sp>
        <p:nvSpPr>
          <p:cNvPr id="1349" name="Google Shape;1349;p87"/>
          <p:cNvSpPr txBox="1"/>
          <p:nvPr/>
        </p:nvSpPr>
        <p:spPr>
          <a:xfrm>
            <a:off x="732609" y="10620000"/>
            <a:ext cx="22914900" cy="989700"/>
          </a:xfrm>
          <a:prstGeom prst="rect">
            <a:avLst/>
          </a:prstGeom>
          <a:noFill/>
          <a:ln>
            <a:noFill/>
          </a:ln>
        </p:spPr>
        <p:txBody>
          <a:bodyPr anchorCtr="0" anchor="t" bIns="243750" lIns="243750" spcFirstLastPara="1" rIns="3169325" wrap="square" tIns="243750">
            <a:noAutofit/>
          </a:bodyPr>
          <a:lstStyle/>
          <a:p>
            <a:pPr indent="0" lvl="0" marL="0" rtl="0" algn="r">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Data Analytics and Visualization</a:t>
            </a:r>
            <a:endParaRPr sz="4800">
              <a:solidFill>
                <a:srgbClr val="FFFFFF"/>
              </a:solidFill>
              <a:latin typeface="Roboto Medium"/>
              <a:ea typeface="Roboto Medium"/>
              <a:cs typeface="Roboto Medium"/>
              <a:sym typeface="Roboto Medium"/>
            </a:endParaRPr>
          </a:p>
        </p:txBody>
      </p:sp>
      <p:sp>
        <p:nvSpPr>
          <p:cNvPr id="1350" name="Google Shape;1350;p87"/>
          <p:cNvSpPr txBox="1"/>
          <p:nvPr>
            <p:ph type="title"/>
          </p:nvPr>
        </p:nvSpPr>
        <p:spPr>
          <a:xfrm>
            <a:off x="1401235" y="11519400"/>
            <a:ext cx="22246200" cy="851100"/>
          </a:xfrm>
          <a:prstGeom prst="rect">
            <a:avLst/>
          </a:prstGeom>
          <a:noFill/>
          <a:ln>
            <a:noFill/>
          </a:ln>
        </p:spPr>
        <p:txBody>
          <a:bodyPr anchorCtr="0" anchor="ctr" bIns="0" lIns="0" spcFirstLastPara="1" rIns="3169325" wrap="square" tIns="24325">
            <a:noAutofit/>
          </a:bodyPr>
          <a:lstStyle>
            <a:lvl1pPr lvl="0" rtl="0" algn="r">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351" name="Google Shape;1351;p87"/>
          <p:cNvSpPr txBox="1"/>
          <p:nvPr>
            <p:ph idx="2" type="title"/>
          </p:nvPr>
        </p:nvSpPr>
        <p:spPr>
          <a:xfrm>
            <a:off x="731409" y="4876800"/>
            <a:ext cx="22914900" cy="3327900"/>
          </a:xfrm>
          <a:prstGeom prst="rect">
            <a:avLst/>
          </a:prstGeom>
          <a:noFill/>
          <a:ln>
            <a:noFill/>
          </a:ln>
        </p:spPr>
        <p:txBody>
          <a:bodyPr anchorCtr="0" anchor="t" bIns="1219000" lIns="7679600" spcFirstLastPara="1" rIns="1219000" wrap="square" tIns="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352" name="Google Shape;1352;p87"/>
          <p:cNvSpPr txBox="1"/>
          <p:nvPr>
            <p:ph idx="3" type="title"/>
          </p:nvPr>
        </p:nvSpPr>
        <p:spPr>
          <a:xfrm>
            <a:off x="1401235" y="9192067"/>
            <a:ext cx="22246200" cy="960000"/>
          </a:xfrm>
          <a:prstGeom prst="rect">
            <a:avLst/>
          </a:prstGeom>
          <a:noFill/>
          <a:ln>
            <a:noFill/>
          </a:ln>
        </p:spPr>
        <p:txBody>
          <a:bodyPr anchorCtr="0" anchor="ctr" bIns="0" lIns="8532925" spcFirstLastPara="1" rIns="731350" wrap="square" tIns="24325">
            <a:noAutofit/>
          </a:bodyPr>
          <a:lstStyle>
            <a:lvl1pPr lvl="0" rtl="0" algn="r">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b="1" sz="3700"/>
            </a:lvl2pPr>
            <a:lvl3pPr lvl="2" rtl="0">
              <a:spcBef>
                <a:spcPts val="0"/>
              </a:spcBef>
              <a:spcAft>
                <a:spcPts val="0"/>
              </a:spcAft>
              <a:buNone/>
              <a:defRPr b="1" sz="3700"/>
            </a:lvl3pPr>
            <a:lvl4pPr lvl="3" rtl="0">
              <a:spcBef>
                <a:spcPts val="0"/>
              </a:spcBef>
              <a:spcAft>
                <a:spcPts val="0"/>
              </a:spcAft>
              <a:buNone/>
              <a:defRPr b="1" sz="3700"/>
            </a:lvl4pPr>
            <a:lvl5pPr lvl="4" rtl="0">
              <a:spcBef>
                <a:spcPts val="0"/>
              </a:spcBef>
              <a:spcAft>
                <a:spcPts val="0"/>
              </a:spcAft>
              <a:buNone/>
              <a:defRPr b="1" sz="3700"/>
            </a:lvl5pPr>
            <a:lvl6pPr lvl="5" rtl="0">
              <a:spcBef>
                <a:spcPts val="0"/>
              </a:spcBef>
              <a:spcAft>
                <a:spcPts val="0"/>
              </a:spcAft>
              <a:buNone/>
              <a:defRPr b="1" sz="3700"/>
            </a:lvl6pPr>
            <a:lvl7pPr lvl="6" rtl="0">
              <a:spcBef>
                <a:spcPts val="0"/>
              </a:spcBef>
              <a:spcAft>
                <a:spcPts val="0"/>
              </a:spcAft>
              <a:buNone/>
              <a:defRPr b="1" sz="3700"/>
            </a:lvl7pPr>
            <a:lvl8pPr lvl="7" rtl="0">
              <a:spcBef>
                <a:spcPts val="0"/>
              </a:spcBef>
              <a:spcAft>
                <a:spcPts val="0"/>
              </a:spcAft>
              <a:buNone/>
              <a:defRPr b="1" sz="3700"/>
            </a:lvl8pPr>
            <a:lvl9pPr lvl="8" rtl="0">
              <a:spcBef>
                <a:spcPts val="0"/>
              </a:spcBef>
              <a:spcAft>
                <a:spcPts val="0"/>
              </a:spcAft>
              <a:buNone/>
              <a:defRPr b="1" sz="3700"/>
            </a:lvl9pPr>
          </a:lstStyle>
          <a:p/>
        </p:txBody>
      </p:sp>
      <p:sp>
        <p:nvSpPr>
          <p:cNvPr id="1353" name="Google Shape;1353;p87"/>
          <p:cNvSpPr txBox="1"/>
          <p:nvPr/>
        </p:nvSpPr>
        <p:spPr>
          <a:xfrm>
            <a:off x="549990" y="12983333"/>
            <a:ext cx="23096400" cy="495300"/>
          </a:xfrm>
          <a:prstGeom prst="rect">
            <a:avLst/>
          </a:prstGeom>
          <a:noFill/>
          <a:ln>
            <a:noFill/>
          </a:ln>
        </p:spPr>
        <p:txBody>
          <a:bodyPr anchorCtr="0" anchor="ctr" bIns="243750" lIns="243750" spcFirstLastPara="1" rIns="0" wrap="square" tIns="243750">
            <a:noAutofit/>
          </a:bodyPr>
          <a:lstStyle/>
          <a:p>
            <a:pPr indent="0" lvl="0" marL="0" rtl="0" algn="l">
              <a:spcBef>
                <a:spcPts val="0"/>
              </a:spcBef>
              <a:spcAft>
                <a:spcPts val="0"/>
              </a:spcAft>
              <a:buClr>
                <a:schemeClr val="dk1"/>
              </a:buClr>
              <a:buSzPts val="2900"/>
              <a:buFont typeface="Arial"/>
              <a:buNone/>
            </a:pPr>
            <a:r>
              <a:t/>
            </a:r>
            <a:endParaRPr sz="1600">
              <a:solidFill>
                <a:schemeClr val="dk1"/>
              </a:solidFill>
            </a:endParaRPr>
          </a:p>
          <a:p>
            <a:pPr indent="0" lvl="0" marL="0" rtl="0" algn="l">
              <a:spcBef>
                <a:spcPts val="0"/>
              </a:spcBef>
              <a:spcAft>
                <a:spcPts val="0"/>
              </a:spcAft>
              <a:buNone/>
            </a:pPr>
            <a:r>
              <a:rPr lang="en-US" sz="1600">
                <a:solidFill>
                  <a:schemeClr val="dk1"/>
                </a:solidFill>
              </a:rPr>
              <a:t>© 2019 Trilogy Education Services, Inc. </a:t>
            </a:r>
            <a:endParaRPr sz="1600"/>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Subsection Slide">
  <p:cSld name="CUSTOM_17_2_1_1_2">
    <p:spTree>
      <p:nvGrpSpPr>
        <p:cNvPr id="1354" name="Shape 1354"/>
        <p:cNvGrpSpPr/>
        <p:nvPr/>
      </p:nvGrpSpPr>
      <p:grpSpPr>
        <a:xfrm>
          <a:off x="0" y="0"/>
          <a:ext cx="0" cy="0"/>
          <a:chOff x="0" y="0"/>
          <a:chExt cx="0" cy="0"/>
        </a:xfrm>
      </p:grpSpPr>
      <p:pic>
        <p:nvPicPr>
          <p:cNvPr id="1355" name="Google Shape;1355;p88"/>
          <p:cNvPicPr preferRelativeResize="0"/>
          <p:nvPr/>
        </p:nvPicPr>
        <p:blipFill rotWithShape="1">
          <a:blip r:embed="rId2">
            <a:alphaModFix/>
          </a:blip>
          <a:srcRect b="2498" l="0" r="0" t="2489"/>
          <a:stretch/>
        </p:blipFill>
        <p:spPr>
          <a:xfrm>
            <a:off x="731329" y="733016"/>
            <a:ext cx="22914989" cy="12249978"/>
          </a:xfrm>
          <a:prstGeom prst="rect">
            <a:avLst/>
          </a:prstGeom>
          <a:noFill/>
          <a:ln>
            <a:noFill/>
          </a:ln>
        </p:spPr>
      </p:pic>
      <p:sp>
        <p:nvSpPr>
          <p:cNvPr id="1356" name="Google Shape;1356;p88"/>
          <p:cNvSpPr txBox="1"/>
          <p:nvPr>
            <p:ph type="title"/>
          </p:nvPr>
        </p:nvSpPr>
        <p:spPr>
          <a:xfrm>
            <a:off x="731343" y="5569267"/>
            <a:ext cx="22914900" cy="2112900"/>
          </a:xfrm>
          <a:prstGeom prst="rect">
            <a:avLst/>
          </a:prstGeom>
          <a:noFill/>
          <a:ln>
            <a:noFill/>
          </a:ln>
        </p:spPr>
        <p:txBody>
          <a:bodyPr anchorCtr="0" anchor="t" bIns="243750" lIns="243750" spcFirstLastPara="1" rIns="243750" wrap="square" tIns="243750">
            <a:noAutofit/>
          </a:bodyPr>
          <a:lstStyle>
            <a:lvl1pPr lvl="0" rtl="0" algn="ctr">
              <a:spcBef>
                <a:spcPts val="0"/>
              </a:spcBef>
              <a:spcAft>
                <a:spcPts val="0"/>
              </a:spcAft>
              <a:buNone/>
              <a:defRPr sz="9600">
                <a:solidFill>
                  <a:srgbClr val="FFFFFF"/>
                </a:solidFill>
                <a:latin typeface="Roboto"/>
                <a:ea typeface="Roboto"/>
                <a:cs typeface="Roboto"/>
                <a:sym typeface="Roboto"/>
              </a:defRPr>
            </a:lvl1pPr>
            <a:lvl2pPr lvl="1" rtl="0" algn="ctr">
              <a:spcBef>
                <a:spcPts val="0"/>
              </a:spcBef>
              <a:spcAft>
                <a:spcPts val="0"/>
              </a:spcAft>
              <a:buNone/>
              <a:defRPr sz="3700"/>
            </a:lvl2pPr>
            <a:lvl3pPr lvl="2" rtl="0" algn="ctr">
              <a:spcBef>
                <a:spcPts val="0"/>
              </a:spcBef>
              <a:spcAft>
                <a:spcPts val="0"/>
              </a:spcAft>
              <a:buNone/>
              <a:defRPr sz="3700"/>
            </a:lvl3pPr>
            <a:lvl4pPr lvl="3" rtl="0" algn="ctr">
              <a:spcBef>
                <a:spcPts val="0"/>
              </a:spcBef>
              <a:spcAft>
                <a:spcPts val="0"/>
              </a:spcAft>
              <a:buNone/>
              <a:defRPr sz="3700"/>
            </a:lvl4pPr>
            <a:lvl5pPr lvl="4" rtl="0" algn="ctr">
              <a:spcBef>
                <a:spcPts val="0"/>
              </a:spcBef>
              <a:spcAft>
                <a:spcPts val="0"/>
              </a:spcAft>
              <a:buNone/>
              <a:defRPr sz="3700"/>
            </a:lvl5pPr>
            <a:lvl6pPr lvl="5" rtl="0" algn="ctr">
              <a:spcBef>
                <a:spcPts val="0"/>
              </a:spcBef>
              <a:spcAft>
                <a:spcPts val="0"/>
              </a:spcAft>
              <a:buNone/>
              <a:defRPr sz="3700"/>
            </a:lvl6pPr>
            <a:lvl7pPr lvl="6" rtl="0" algn="ctr">
              <a:spcBef>
                <a:spcPts val="0"/>
              </a:spcBef>
              <a:spcAft>
                <a:spcPts val="0"/>
              </a:spcAft>
              <a:buNone/>
              <a:defRPr sz="3700"/>
            </a:lvl7pPr>
            <a:lvl8pPr lvl="7" rtl="0" algn="ctr">
              <a:spcBef>
                <a:spcPts val="0"/>
              </a:spcBef>
              <a:spcAft>
                <a:spcPts val="0"/>
              </a:spcAft>
              <a:buNone/>
              <a:defRPr sz="3700"/>
            </a:lvl8pPr>
            <a:lvl9pPr lvl="8" rtl="0" algn="ctr">
              <a:spcBef>
                <a:spcPts val="0"/>
              </a:spcBef>
              <a:spcAft>
                <a:spcPts val="0"/>
              </a:spcAft>
              <a:buNone/>
              <a:defRPr sz="3700"/>
            </a:lvl9pPr>
          </a:lstStyle>
          <a:p/>
        </p:txBody>
      </p:sp>
      <p:sp>
        <p:nvSpPr>
          <p:cNvPr id="1357" name="Google Shape;1357;p88"/>
          <p:cNvSpPr txBox="1"/>
          <p:nvPr>
            <p:ph idx="12" type="sldNum"/>
          </p:nvPr>
        </p:nvSpPr>
        <p:spPr>
          <a:xfrm>
            <a:off x="22812148" y="12666269"/>
            <a:ext cx="1462800" cy="1049700"/>
          </a:xfrm>
          <a:prstGeom prst="rect">
            <a:avLst/>
          </a:prstGeom>
        </p:spPr>
        <p:txBody>
          <a:bodyPr anchorCtr="0" anchor="t" bIns="243750" lIns="243750" spcFirstLastPara="1" rIns="243750" wrap="square" tIns="24375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r">
              <a:spcBef>
                <a:spcPts val="0"/>
              </a:spcBef>
              <a:spcAft>
                <a:spcPts val="0"/>
              </a:spcAft>
              <a:buNone/>
            </a:pPr>
            <a:fld id="{00000000-1234-1234-1234-123412341234}" type="slidenum">
              <a:rPr lang="en-US"/>
              <a:t>‹#›</a:t>
            </a:fld>
            <a:endParaRPr/>
          </a:p>
        </p:txBody>
      </p:sp>
      <p:sp>
        <p:nvSpPr>
          <p:cNvPr id="1358" name="Google Shape;1358;p88"/>
          <p:cNvSpPr txBox="1"/>
          <p:nvPr>
            <p:ph idx="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1359" name="Google Shape;1359;p88"/>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 Transition Slide">
  <p:cSld name="CUSTOM_17_2_1_2">
    <p:spTree>
      <p:nvGrpSpPr>
        <p:cNvPr id="1360" name="Shape 1360"/>
        <p:cNvGrpSpPr/>
        <p:nvPr/>
      </p:nvGrpSpPr>
      <p:grpSpPr>
        <a:xfrm>
          <a:off x="0" y="0"/>
          <a:ext cx="0" cy="0"/>
          <a:chOff x="0" y="0"/>
          <a:chExt cx="0" cy="0"/>
        </a:xfrm>
      </p:grpSpPr>
      <p:pic>
        <p:nvPicPr>
          <p:cNvPr id="1361" name="Google Shape;1361;p89"/>
          <p:cNvPicPr preferRelativeResize="0"/>
          <p:nvPr/>
        </p:nvPicPr>
        <p:blipFill rotWithShape="1">
          <a:blip r:embed="rId2">
            <a:alphaModFix/>
          </a:blip>
          <a:srcRect b="2498" l="0" r="0" t="2489"/>
          <a:stretch/>
        </p:blipFill>
        <p:spPr>
          <a:xfrm>
            <a:off x="731329" y="733016"/>
            <a:ext cx="22914989" cy="12249978"/>
          </a:xfrm>
          <a:prstGeom prst="rect">
            <a:avLst/>
          </a:prstGeom>
          <a:noFill/>
          <a:ln>
            <a:noFill/>
          </a:ln>
        </p:spPr>
      </p:pic>
      <p:sp>
        <p:nvSpPr>
          <p:cNvPr id="1362" name="Google Shape;1362;p89"/>
          <p:cNvSpPr txBox="1"/>
          <p:nvPr>
            <p:ph type="title"/>
          </p:nvPr>
        </p:nvSpPr>
        <p:spPr>
          <a:xfrm>
            <a:off x="632102" y="5569267"/>
            <a:ext cx="22914900" cy="2112900"/>
          </a:xfrm>
          <a:prstGeom prst="rect">
            <a:avLst/>
          </a:prstGeom>
          <a:noFill/>
          <a:ln>
            <a:noFill/>
          </a:ln>
        </p:spPr>
        <p:txBody>
          <a:bodyPr anchorCtr="0" anchor="t" bIns="243750" lIns="243750" spcFirstLastPara="1" rIns="243750" wrap="square" tIns="243750">
            <a:noAutofit/>
          </a:bodyPr>
          <a:lstStyle>
            <a:lvl1pPr lvl="0" rtl="0" algn="ctr">
              <a:spcBef>
                <a:spcPts val="0"/>
              </a:spcBef>
              <a:spcAft>
                <a:spcPts val="0"/>
              </a:spcAft>
              <a:buNone/>
              <a:defRPr sz="9600">
                <a:latin typeface="Roboto Medium"/>
                <a:ea typeface="Roboto Medium"/>
                <a:cs typeface="Roboto Medium"/>
                <a:sym typeface="Roboto Medium"/>
              </a:defRPr>
            </a:lvl1pPr>
            <a:lvl2pPr lvl="1" rtl="0" algn="ctr">
              <a:spcBef>
                <a:spcPts val="0"/>
              </a:spcBef>
              <a:spcAft>
                <a:spcPts val="0"/>
              </a:spcAft>
              <a:buNone/>
              <a:defRPr sz="3700"/>
            </a:lvl2pPr>
            <a:lvl3pPr lvl="2" rtl="0" algn="ctr">
              <a:spcBef>
                <a:spcPts val="0"/>
              </a:spcBef>
              <a:spcAft>
                <a:spcPts val="0"/>
              </a:spcAft>
              <a:buNone/>
              <a:defRPr sz="3700"/>
            </a:lvl3pPr>
            <a:lvl4pPr lvl="3" rtl="0" algn="ctr">
              <a:spcBef>
                <a:spcPts val="0"/>
              </a:spcBef>
              <a:spcAft>
                <a:spcPts val="0"/>
              </a:spcAft>
              <a:buNone/>
              <a:defRPr sz="3700"/>
            </a:lvl4pPr>
            <a:lvl5pPr lvl="4" rtl="0" algn="ctr">
              <a:spcBef>
                <a:spcPts val="0"/>
              </a:spcBef>
              <a:spcAft>
                <a:spcPts val="0"/>
              </a:spcAft>
              <a:buNone/>
              <a:defRPr sz="3700"/>
            </a:lvl5pPr>
            <a:lvl6pPr lvl="5" rtl="0" algn="ctr">
              <a:spcBef>
                <a:spcPts val="0"/>
              </a:spcBef>
              <a:spcAft>
                <a:spcPts val="0"/>
              </a:spcAft>
              <a:buNone/>
              <a:defRPr sz="3700"/>
            </a:lvl6pPr>
            <a:lvl7pPr lvl="6" rtl="0" algn="ctr">
              <a:spcBef>
                <a:spcPts val="0"/>
              </a:spcBef>
              <a:spcAft>
                <a:spcPts val="0"/>
              </a:spcAft>
              <a:buNone/>
              <a:defRPr sz="3700"/>
            </a:lvl7pPr>
            <a:lvl8pPr lvl="7" rtl="0" algn="ctr">
              <a:spcBef>
                <a:spcPts val="0"/>
              </a:spcBef>
              <a:spcAft>
                <a:spcPts val="0"/>
              </a:spcAft>
              <a:buNone/>
              <a:defRPr sz="3700"/>
            </a:lvl8pPr>
            <a:lvl9pPr lvl="8" rtl="0" algn="ctr">
              <a:spcBef>
                <a:spcPts val="0"/>
              </a:spcBef>
              <a:spcAft>
                <a:spcPts val="0"/>
              </a:spcAft>
              <a:buNone/>
              <a:defRPr sz="3700"/>
            </a:lvl9pPr>
          </a:lstStyle>
          <a:p/>
        </p:txBody>
      </p:sp>
      <p:sp>
        <p:nvSpPr>
          <p:cNvPr id="1363" name="Google Shape;1363;p89"/>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1364" name="Google Shape;1364;p89"/>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Text Only">
  <p:cSld name="CUSTOM_2_7_2">
    <p:spTree>
      <p:nvGrpSpPr>
        <p:cNvPr id="1365" name="Shape 1365"/>
        <p:cNvGrpSpPr/>
        <p:nvPr/>
      </p:nvGrpSpPr>
      <p:grpSpPr>
        <a:xfrm>
          <a:off x="0" y="0"/>
          <a:ext cx="0" cy="0"/>
          <a:chOff x="0" y="0"/>
          <a:chExt cx="0" cy="0"/>
        </a:xfrm>
      </p:grpSpPr>
      <p:sp>
        <p:nvSpPr>
          <p:cNvPr id="1366" name="Google Shape;1366;p90"/>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367" name="Google Shape;1367;p90"/>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368" name="Google Shape;1368;p90"/>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369" name="Google Shape;1369;p90"/>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370" name="Google Shape;1370;p90"/>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371" name="Google Shape;1371;p90"/>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372" name="Google Shape;1372;p90"/>
          <p:cNvSpPr txBox="1"/>
          <p:nvPr>
            <p:ph idx="3" type="body"/>
          </p:nvPr>
        </p:nvSpPr>
        <p:spPr>
          <a:xfrm>
            <a:off x="467" y="3424667"/>
            <a:ext cx="24377700" cy="9551100"/>
          </a:xfrm>
          <a:prstGeom prst="rect">
            <a:avLst/>
          </a:prstGeom>
          <a:noFill/>
          <a:ln>
            <a:noFill/>
          </a:ln>
        </p:spPr>
        <p:txBody>
          <a:bodyPr anchorCtr="0" anchor="t" bIns="2437975" lIns="1219000" spcFirstLastPara="1" rIns="1219000" wrap="square" tIns="0">
            <a:noAutofit/>
          </a:bodyPr>
          <a:lstStyle>
            <a:lvl1pPr indent="-463550" lvl="0" marL="457200" rtl="0">
              <a:spcBef>
                <a:spcPts val="0"/>
              </a:spcBef>
              <a:spcAft>
                <a:spcPts val="0"/>
              </a:spcAft>
              <a:buSzPts val="3700"/>
              <a:buFont typeface="Roboto"/>
              <a:buChar char="●"/>
              <a:defRPr sz="3700">
                <a:latin typeface="Roboto"/>
                <a:ea typeface="Roboto"/>
                <a:cs typeface="Roboto"/>
                <a:sym typeface="Roboto"/>
              </a:defRPr>
            </a:lvl1pPr>
            <a:lvl2pPr indent="-463550" lvl="1" marL="914400" rtl="0">
              <a:spcBef>
                <a:spcPts val="2100"/>
              </a:spcBef>
              <a:spcAft>
                <a:spcPts val="0"/>
              </a:spcAft>
              <a:buSzPts val="3700"/>
              <a:buFont typeface="Roboto"/>
              <a:buChar char="○"/>
              <a:defRPr sz="3700">
                <a:latin typeface="Roboto"/>
                <a:ea typeface="Roboto"/>
                <a:cs typeface="Roboto"/>
                <a:sym typeface="Roboto"/>
              </a:defRPr>
            </a:lvl2pPr>
            <a:lvl3pPr indent="-463550" lvl="2" marL="1371600" rtl="0">
              <a:spcBef>
                <a:spcPts val="2100"/>
              </a:spcBef>
              <a:spcAft>
                <a:spcPts val="0"/>
              </a:spcAft>
              <a:buSzPts val="3700"/>
              <a:buFont typeface="Roboto"/>
              <a:buChar char="■"/>
              <a:defRPr sz="3700">
                <a:latin typeface="Roboto"/>
                <a:ea typeface="Roboto"/>
                <a:cs typeface="Roboto"/>
                <a:sym typeface="Roboto"/>
              </a:defRPr>
            </a:lvl3pPr>
            <a:lvl4pPr indent="-463550" lvl="3" marL="1828800" rtl="0">
              <a:spcBef>
                <a:spcPts val="2100"/>
              </a:spcBef>
              <a:spcAft>
                <a:spcPts val="0"/>
              </a:spcAft>
              <a:buSzPts val="3700"/>
              <a:buFont typeface="Roboto"/>
              <a:buChar char="●"/>
              <a:defRPr sz="3700">
                <a:latin typeface="Roboto"/>
                <a:ea typeface="Roboto"/>
                <a:cs typeface="Roboto"/>
                <a:sym typeface="Roboto"/>
              </a:defRPr>
            </a:lvl4pPr>
            <a:lvl5pPr indent="-463550" lvl="4" marL="2286000" rtl="0">
              <a:spcBef>
                <a:spcPts val="2100"/>
              </a:spcBef>
              <a:spcAft>
                <a:spcPts val="0"/>
              </a:spcAft>
              <a:buSzPts val="3700"/>
              <a:buFont typeface="Roboto"/>
              <a:buChar char="○"/>
              <a:defRPr sz="3700">
                <a:latin typeface="Roboto"/>
                <a:ea typeface="Roboto"/>
                <a:cs typeface="Roboto"/>
                <a:sym typeface="Roboto"/>
              </a:defRPr>
            </a:lvl5pPr>
            <a:lvl6pPr indent="-463550" lvl="5" marL="2743200" rtl="0">
              <a:spcBef>
                <a:spcPts val="2100"/>
              </a:spcBef>
              <a:spcAft>
                <a:spcPts val="0"/>
              </a:spcAft>
              <a:buSzPts val="3700"/>
              <a:buFont typeface="Roboto"/>
              <a:buChar char="■"/>
              <a:defRPr sz="3700">
                <a:latin typeface="Roboto"/>
                <a:ea typeface="Roboto"/>
                <a:cs typeface="Roboto"/>
                <a:sym typeface="Roboto"/>
              </a:defRPr>
            </a:lvl6pPr>
            <a:lvl7pPr indent="-463550" lvl="6" marL="3200400" rtl="0">
              <a:spcBef>
                <a:spcPts val="2100"/>
              </a:spcBef>
              <a:spcAft>
                <a:spcPts val="0"/>
              </a:spcAft>
              <a:buSzPts val="3700"/>
              <a:buFont typeface="Roboto"/>
              <a:buChar char="●"/>
              <a:defRPr sz="3700">
                <a:latin typeface="Roboto"/>
                <a:ea typeface="Roboto"/>
                <a:cs typeface="Roboto"/>
                <a:sym typeface="Roboto"/>
              </a:defRPr>
            </a:lvl7pPr>
            <a:lvl8pPr indent="-463550" lvl="7" marL="3657600" rtl="0">
              <a:spcBef>
                <a:spcPts val="2100"/>
              </a:spcBef>
              <a:spcAft>
                <a:spcPts val="0"/>
              </a:spcAft>
              <a:buSzPts val="3700"/>
              <a:buFont typeface="Roboto"/>
              <a:buChar char="○"/>
              <a:defRPr sz="3700">
                <a:latin typeface="Roboto"/>
                <a:ea typeface="Roboto"/>
                <a:cs typeface="Roboto"/>
                <a:sym typeface="Roboto"/>
              </a:defRPr>
            </a:lvl8pPr>
            <a:lvl9pPr indent="-463550" lvl="8" marL="4114800" rtl="0">
              <a:spcBef>
                <a:spcPts val="2100"/>
              </a:spcBef>
              <a:spcAft>
                <a:spcPts val="2100"/>
              </a:spcAft>
              <a:buSzPts val="3700"/>
              <a:buFont typeface="Roboto"/>
              <a:buChar char="■"/>
              <a:defRPr sz="3700">
                <a:latin typeface="Roboto"/>
                <a:ea typeface="Roboto"/>
                <a:cs typeface="Roboto"/>
                <a:sym typeface="Roboto"/>
              </a:defRPr>
            </a:lvl9pPr>
          </a:lstStyle>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Text with Sidebar">
  <p:cSld name="CUSTOM_2_4_1">
    <p:spTree>
      <p:nvGrpSpPr>
        <p:cNvPr id="1373" name="Shape 1373"/>
        <p:cNvGrpSpPr/>
        <p:nvPr/>
      </p:nvGrpSpPr>
      <p:grpSpPr>
        <a:xfrm>
          <a:off x="0" y="0"/>
          <a:ext cx="0" cy="0"/>
          <a:chOff x="0" y="0"/>
          <a:chExt cx="0" cy="0"/>
        </a:xfrm>
      </p:grpSpPr>
      <p:pic>
        <p:nvPicPr>
          <p:cNvPr id="1374" name="Google Shape;1374;p91"/>
          <p:cNvPicPr preferRelativeResize="0"/>
          <p:nvPr/>
        </p:nvPicPr>
        <p:blipFill rotWithShape="1">
          <a:blip r:embed="rId2">
            <a:alphaModFix/>
          </a:blip>
          <a:srcRect b="119" l="0" r="0" t="119"/>
          <a:stretch/>
        </p:blipFill>
        <p:spPr>
          <a:xfrm>
            <a:off x="18792305" y="2427400"/>
            <a:ext cx="4875530" cy="10092796"/>
          </a:xfrm>
          <a:prstGeom prst="rect">
            <a:avLst/>
          </a:prstGeom>
          <a:noFill/>
          <a:ln>
            <a:noFill/>
          </a:ln>
        </p:spPr>
      </p:pic>
      <p:sp>
        <p:nvSpPr>
          <p:cNvPr id="1375" name="Google Shape;1375;p91"/>
          <p:cNvSpPr txBox="1"/>
          <p:nvPr>
            <p:ph idx="1" type="subTitle"/>
          </p:nvPr>
        </p:nvSpPr>
        <p:spPr>
          <a:xfrm>
            <a:off x="0" y="1802600"/>
            <a:ext cx="177945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376" name="Google Shape;1376;p91"/>
          <p:cNvSpPr txBox="1"/>
          <p:nvPr>
            <p:ph idx="2" type="body"/>
          </p:nvPr>
        </p:nvSpPr>
        <p:spPr>
          <a:xfrm>
            <a:off x="0" y="3322133"/>
            <a:ext cx="17860800" cy="10393500"/>
          </a:xfrm>
          <a:prstGeom prst="rect">
            <a:avLst/>
          </a:prstGeom>
          <a:noFill/>
          <a:ln>
            <a:noFill/>
          </a:ln>
        </p:spPr>
        <p:txBody>
          <a:bodyPr anchorCtr="0" anchor="t" bIns="2437975" lIns="1219000" spcFirstLastPara="1" rIns="1219000" wrap="square" tIns="0">
            <a:noAutofit/>
          </a:bodyPr>
          <a:lstStyle>
            <a:lvl1pPr indent="-463550" lvl="0" marL="457200" rtl="0">
              <a:spcBef>
                <a:spcPts val="0"/>
              </a:spcBef>
              <a:spcAft>
                <a:spcPts val="0"/>
              </a:spcAft>
              <a:buSzPts val="3700"/>
              <a:buFont typeface="Roboto"/>
              <a:buChar char="●"/>
              <a:defRPr sz="3700">
                <a:latin typeface="Roboto"/>
                <a:ea typeface="Roboto"/>
                <a:cs typeface="Roboto"/>
                <a:sym typeface="Roboto"/>
              </a:defRPr>
            </a:lvl1pPr>
            <a:lvl2pPr indent="-463550" lvl="1" marL="914400" rtl="0">
              <a:spcBef>
                <a:spcPts val="2100"/>
              </a:spcBef>
              <a:spcAft>
                <a:spcPts val="0"/>
              </a:spcAft>
              <a:buSzPts val="3700"/>
              <a:buFont typeface="Roboto"/>
              <a:buChar char="○"/>
              <a:defRPr sz="3700">
                <a:latin typeface="Roboto"/>
                <a:ea typeface="Roboto"/>
                <a:cs typeface="Roboto"/>
                <a:sym typeface="Roboto"/>
              </a:defRPr>
            </a:lvl2pPr>
            <a:lvl3pPr indent="-463550" lvl="2" marL="1371600" rtl="0">
              <a:spcBef>
                <a:spcPts val="2100"/>
              </a:spcBef>
              <a:spcAft>
                <a:spcPts val="0"/>
              </a:spcAft>
              <a:buSzPts val="3700"/>
              <a:buFont typeface="Roboto"/>
              <a:buChar char="■"/>
              <a:defRPr sz="3700">
                <a:latin typeface="Roboto"/>
                <a:ea typeface="Roboto"/>
                <a:cs typeface="Roboto"/>
                <a:sym typeface="Roboto"/>
              </a:defRPr>
            </a:lvl3pPr>
            <a:lvl4pPr indent="-463550" lvl="3" marL="1828800" rtl="0">
              <a:spcBef>
                <a:spcPts val="2100"/>
              </a:spcBef>
              <a:spcAft>
                <a:spcPts val="0"/>
              </a:spcAft>
              <a:buSzPts val="3700"/>
              <a:buFont typeface="Roboto"/>
              <a:buChar char="●"/>
              <a:defRPr sz="3700">
                <a:latin typeface="Roboto"/>
                <a:ea typeface="Roboto"/>
                <a:cs typeface="Roboto"/>
                <a:sym typeface="Roboto"/>
              </a:defRPr>
            </a:lvl4pPr>
            <a:lvl5pPr indent="-463550" lvl="4" marL="2286000" rtl="0">
              <a:spcBef>
                <a:spcPts val="2100"/>
              </a:spcBef>
              <a:spcAft>
                <a:spcPts val="0"/>
              </a:spcAft>
              <a:buSzPts val="3700"/>
              <a:buFont typeface="Roboto"/>
              <a:buChar char="○"/>
              <a:defRPr sz="3700">
                <a:latin typeface="Roboto"/>
                <a:ea typeface="Roboto"/>
                <a:cs typeface="Roboto"/>
                <a:sym typeface="Roboto"/>
              </a:defRPr>
            </a:lvl5pPr>
            <a:lvl6pPr indent="-463550" lvl="5" marL="2743200" rtl="0">
              <a:spcBef>
                <a:spcPts val="2100"/>
              </a:spcBef>
              <a:spcAft>
                <a:spcPts val="0"/>
              </a:spcAft>
              <a:buSzPts val="3700"/>
              <a:buFont typeface="Roboto"/>
              <a:buChar char="■"/>
              <a:defRPr sz="3700">
                <a:latin typeface="Roboto"/>
                <a:ea typeface="Roboto"/>
                <a:cs typeface="Roboto"/>
                <a:sym typeface="Roboto"/>
              </a:defRPr>
            </a:lvl6pPr>
            <a:lvl7pPr indent="-463550" lvl="6" marL="3200400" rtl="0">
              <a:spcBef>
                <a:spcPts val="2100"/>
              </a:spcBef>
              <a:spcAft>
                <a:spcPts val="0"/>
              </a:spcAft>
              <a:buSzPts val="3700"/>
              <a:buFont typeface="Roboto"/>
              <a:buChar char="●"/>
              <a:defRPr sz="3700">
                <a:latin typeface="Roboto"/>
                <a:ea typeface="Roboto"/>
                <a:cs typeface="Roboto"/>
                <a:sym typeface="Roboto"/>
              </a:defRPr>
            </a:lvl7pPr>
            <a:lvl8pPr indent="-463550" lvl="7" marL="3657600" rtl="0">
              <a:spcBef>
                <a:spcPts val="2100"/>
              </a:spcBef>
              <a:spcAft>
                <a:spcPts val="0"/>
              </a:spcAft>
              <a:buSzPts val="3700"/>
              <a:buFont typeface="Roboto"/>
              <a:buChar char="○"/>
              <a:defRPr sz="3700">
                <a:latin typeface="Roboto"/>
                <a:ea typeface="Roboto"/>
                <a:cs typeface="Roboto"/>
                <a:sym typeface="Roboto"/>
              </a:defRPr>
            </a:lvl8pPr>
            <a:lvl9pPr indent="-463550" lvl="8" marL="4114800" rtl="0">
              <a:spcBef>
                <a:spcPts val="2100"/>
              </a:spcBef>
              <a:spcAft>
                <a:spcPts val="2100"/>
              </a:spcAft>
              <a:buSzPts val="3700"/>
              <a:buFont typeface="Roboto"/>
              <a:buChar char="■"/>
              <a:defRPr sz="3700">
                <a:latin typeface="Roboto"/>
                <a:ea typeface="Roboto"/>
                <a:cs typeface="Roboto"/>
                <a:sym typeface="Roboto"/>
              </a:defRPr>
            </a:lvl9pPr>
          </a:lstStyle>
          <a:p/>
        </p:txBody>
      </p:sp>
      <p:sp>
        <p:nvSpPr>
          <p:cNvPr id="1377" name="Google Shape;1377;p91"/>
          <p:cNvSpPr txBox="1"/>
          <p:nvPr>
            <p:ph idx="3" type="subTitle"/>
          </p:nvPr>
        </p:nvSpPr>
        <p:spPr>
          <a:xfrm>
            <a:off x="18811900" y="2427933"/>
            <a:ext cx="4836300" cy="10092900"/>
          </a:xfrm>
          <a:prstGeom prst="rect">
            <a:avLst/>
          </a:prstGeom>
          <a:noFill/>
          <a:ln cap="flat" cmpd="sng" w="9525">
            <a:solidFill>
              <a:srgbClr val="DBD9E8"/>
            </a:solidFill>
            <a:prstDash val="solid"/>
            <a:round/>
            <a:headEnd len="sm" w="sm" type="none"/>
            <a:tailEnd len="sm" w="sm" type="none"/>
          </a:ln>
        </p:spPr>
        <p:txBody>
          <a:bodyPr anchorCtr="0" anchor="t" bIns="487575" lIns="487575" spcFirstLastPara="1" rIns="487575" wrap="square" tIns="487575">
            <a:noAutofit/>
          </a:bodyPr>
          <a:lstStyle>
            <a:lvl1pPr lvl="0" rtl="0">
              <a:spcBef>
                <a:spcPts val="0"/>
              </a:spcBef>
              <a:spcAft>
                <a:spcPts val="0"/>
              </a:spcAft>
              <a:buNone/>
              <a:defRPr sz="2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378" name="Google Shape;1378;p91"/>
          <p:cNvSpPr txBox="1"/>
          <p:nvPr>
            <p:ph type="title"/>
          </p:nvPr>
        </p:nvSpPr>
        <p:spPr>
          <a:xfrm>
            <a:off x="-33125" y="0"/>
            <a:ext cx="178608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379" name="Google Shape;1379;p91"/>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380" name="Google Shape;1380;p91"/>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cxnSp>
        <p:nvCxnSpPr>
          <p:cNvPr id="1381" name="Google Shape;1381;p91"/>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382" name="Google Shape;1382;p91"/>
          <p:cNvSpPr txBox="1"/>
          <p:nvPr>
            <p:ph idx="4"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Call Attention Slide">
  <p:cSld name="CUSTOM_2_3_1_1_3_1_1_2_1_1">
    <p:spTree>
      <p:nvGrpSpPr>
        <p:cNvPr id="1383" name="Shape 1383"/>
        <p:cNvGrpSpPr/>
        <p:nvPr/>
      </p:nvGrpSpPr>
      <p:grpSpPr>
        <a:xfrm>
          <a:off x="0" y="0"/>
          <a:ext cx="0" cy="0"/>
          <a:chOff x="0" y="0"/>
          <a:chExt cx="0" cy="0"/>
        </a:xfrm>
      </p:grpSpPr>
      <p:pic>
        <p:nvPicPr>
          <p:cNvPr id="1384" name="Google Shape;1384;p92"/>
          <p:cNvPicPr preferRelativeResize="0"/>
          <p:nvPr/>
        </p:nvPicPr>
        <p:blipFill rotWithShape="1">
          <a:blip r:embed="rId2">
            <a:alphaModFix/>
          </a:blip>
          <a:srcRect b="2498" l="0" r="0" t="2489"/>
          <a:stretch/>
        </p:blipFill>
        <p:spPr>
          <a:xfrm>
            <a:off x="731329" y="733016"/>
            <a:ext cx="22914989" cy="12249978"/>
          </a:xfrm>
          <a:prstGeom prst="rect">
            <a:avLst/>
          </a:prstGeom>
          <a:noFill/>
          <a:ln>
            <a:noFill/>
          </a:ln>
        </p:spPr>
      </p:pic>
      <p:sp>
        <p:nvSpPr>
          <p:cNvPr id="1385" name="Google Shape;1385;p92"/>
          <p:cNvSpPr txBox="1"/>
          <p:nvPr>
            <p:ph type="title"/>
          </p:nvPr>
        </p:nvSpPr>
        <p:spPr>
          <a:xfrm>
            <a:off x="6782367" y="4121800"/>
            <a:ext cx="15383100" cy="6482400"/>
          </a:xfrm>
          <a:prstGeom prst="rect">
            <a:avLst/>
          </a:prstGeom>
          <a:noFill/>
          <a:ln>
            <a:noFill/>
          </a:ln>
        </p:spPr>
        <p:txBody>
          <a:bodyPr anchorCtr="0" anchor="t" bIns="243750" lIns="243750" spcFirstLastPara="1" rIns="243750" wrap="square" tIns="243750">
            <a:noAutofit/>
          </a:bodyPr>
          <a:lstStyle>
            <a:lvl1pPr lvl="0" rtl="0">
              <a:spcBef>
                <a:spcPts val="0"/>
              </a:spcBef>
              <a:spcAft>
                <a:spcPts val="0"/>
              </a:spcAft>
              <a:buNone/>
              <a:defRPr sz="96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1386" name="Google Shape;1386;p92"/>
          <p:cNvPicPr preferRelativeResize="0"/>
          <p:nvPr/>
        </p:nvPicPr>
        <p:blipFill rotWithShape="1">
          <a:blip r:embed="rId3">
            <a:alphaModFix/>
          </a:blip>
          <a:srcRect b="0" l="139" r="149" t="0"/>
          <a:stretch/>
        </p:blipFill>
        <p:spPr>
          <a:xfrm>
            <a:off x="3354260" y="3554200"/>
            <a:ext cx="3656648" cy="5338703"/>
          </a:xfrm>
          <a:prstGeom prst="rect">
            <a:avLst/>
          </a:prstGeom>
          <a:noFill/>
          <a:ln>
            <a:noFill/>
          </a:ln>
        </p:spPr>
      </p:pic>
      <p:sp>
        <p:nvSpPr>
          <p:cNvPr id="1387" name="Google Shape;1387;p92"/>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1388" name="Google Shape;1388;p92"/>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Instructor Demonstration">
  <p:cSld name="CUSTOM_2_3_1_1_1_1_1_2_1_2_1_2">
    <p:spTree>
      <p:nvGrpSpPr>
        <p:cNvPr id="1389" name="Shape 1389"/>
        <p:cNvGrpSpPr/>
        <p:nvPr/>
      </p:nvGrpSpPr>
      <p:grpSpPr>
        <a:xfrm>
          <a:off x="0" y="0"/>
          <a:ext cx="0" cy="0"/>
          <a:chOff x="0" y="0"/>
          <a:chExt cx="0" cy="0"/>
        </a:xfrm>
      </p:grpSpPr>
      <p:pic>
        <p:nvPicPr>
          <p:cNvPr id="1390" name="Google Shape;1390;p93"/>
          <p:cNvPicPr preferRelativeResize="0"/>
          <p:nvPr/>
        </p:nvPicPr>
        <p:blipFill rotWithShape="1">
          <a:blip r:embed="rId2">
            <a:alphaModFix/>
          </a:blip>
          <a:srcRect b="59" l="0" r="0" t="59"/>
          <a:stretch/>
        </p:blipFill>
        <p:spPr>
          <a:xfrm>
            <a:off x="731329" y="733016"/>
            <a:ext cx="22914989" cy="12246791"/>
          </a:xfrm>
          <a:prstGeom prst="rect">
            <a:avLst/>
          </a:prstGeom>
          <a:noFill/>
          <a:ln>
            <a:noFill/>
          </a:ln>
        </p:spPr>
      </p:pic>
      <p:sp>
        <p:nvSpPr>
          <p:cNvPr id="1391" name="Google Shape;1391;p93"/>
          <p:cNvSpPr/>
          <p:nvPr/>
        </p:nvSpPr>
        <p:spPr>
          <a:xfrm>
            <a:off x="-19595" y="0"/>
            <a:ext cx="24414300" cy="732000"/>
          </a:xfrm>
          <a:prstGeom prst="rect">
            <a:avLst/>
          </a:prstGeom>
          <a:solidFill>
            <a:srgbClr val="FFFFFF"/>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sz="3700"/>
          </a:p>
        </p:txBody>
      </p:sp>
      <p:sp>
        <p:nvSpPr>
          <p:cNvPr id="1392" name="Google Shape;1392;p93"/>
          <p:cNvSpPr/>
          <p:nvPr/>
        </p:nvSpPr>
        <p:spPr>
          <a:xfrm>
            <a:off x="730210" y="10152267"/>
            <a:ext cx="22917300" cy="2832000"/>
          </a:xfrm>
          <a:prstGeom prst="rect">
            <a:avLst/>
          </a:prstGeom>
          <a:solidFill>
            <a:srgbClr val="00000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393" name="Google Shape;1393;p93"/>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1394" name="Google Shape;1394;p93"/>
          <p:cNvSpPr txBox="1"/>
          <p:nvPr/>
        </p:nvSpPr>
        <p:spPr>
          <a:xfrm>
            <a:off x="646632" y="10387584"/>
            <a:ext cx="23748300" cy="1140000"/>
          </a:xfrm>
          <a:prstGeom prst="rect">
            <a:avLst/>
          </a:prstGeom>
          <a:noFill/>
          <a:ln>
            <a:noFill/>
          </a:ln>
        </p:spPr>
        <p:txBody>
          <a:bodyPr anchorCtr="0" anchor="t" bIns="243750" lIns="0" spcFirstLastPara="1" rIns="2437975" wrap="square" tIns="243750">
            <a:noAutofit/>
          </a:bodyPr>
          <a:lstStyle/>
          <a:p>
            <a:pPr indent="0" lvl="0" marL="0" rtl="0" algn="r">
              <a:spcBef>
                <a:spcPts val="0"/>
              </a:spcBef>
              <a:spcAft>
                <a:spcPts val="0"/>
              </a:spcAft>
              <a:buNone/>
            </a:pPr>
            <a:r>
              <a:rPr lang="en-US" sz="7200">
                <a:solidFill>
                  <a:srgbClr val="FFFFFF"/>
                </a:solidFill>
                <a:latin typeface="Roboto Light"/>
                <a:ea typeface="Roboto Light"/>
                <a:cs typeface="Roboto Light"/>
                <a:sym typeface="Roboto Light"/>
              </a:rPr>
              <a:t>Instructor Demonstration</a:t>
            </a:r>
            <a:endParaRPr sz="7200">
              <a:solidFill>
                <a:srgbClr val="FFFFFF"/>
              </a:solidFill>
              <a:latin typeface="Roboto Light"/>
              <a:ea typeface="Roboto Light"/>
              <a:cs typeface="Roboto Light"/>
              <a:sym typeface="Roboto Light"/>
            </a:endParaRPr>
          </a:p>
        </p:txBody>
      </p:sp>
      <p:sp>
        <p:nvSpPr>
          <p:cNvPr id="1395" name="Google Shape;1395;p93"/>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1396" name="Google Shape;1396;p93"/>
          <p:cNvPicPr preferRelativeResize="0"/>
          <p:nvPr/>
        </p:nvPicPr>
        <p:blipFill rotWithShape="1">
          <a:blip r:embed="rId3">
            <a:alphaModFix/>
          </a:blip>
          <a:srcRect b="0" l="0" r="0" t="0"/>
          <a:stretch/>
        </p:blipFill>
        <p:spPr>
          <a:xfrm>
            <a:off x="1092949" y="-609600"/>
            <a:ext cx="22754797" cy="10835640"/>
          </a:xfrm>
          <a:prstGeom prst="rect">
            <a:avLst/>
          </a:prstGeom>
          <a:noFill/>
          <a:ln>
            <a:noFill/>
          </a:ln>
        </p:spPr>
      </p:pic>
      <p:sp>
        <p:nvSpPr>
          <p:cNvPr id="1397" name="Google Shape;1397;p93"/>
          <p:cNvSpPr txBox="1"/>
          <p:nvPr>
            <p:ph type="title"/>
          </p:nvPr>
        </p:nvSpPr>
        <p:spPr>
          <a:xfrm>
            <a:off x="-269530" y="11698667"/>
            <a:ext cx="24663900" cy="1285500"/>
          </a:xfrm>
          <a:prstGeom prst="rect">
            <a:avLst/>
          </a:prstGeom>
          <a:noFill/>
          <a:ln>
            <a:noFill/>
          </a:ln>
        </p:spPr>
        <p:txBody>
          <a:bodyPr anchorCtr="0" anchor="t" bIns="0" lIns="1219000" spcFirstLastPara="1" rIns="2437975" wrap="square" tIns="24325">
            <a:noAutofit/>
          </a:bodyPr>
          <a:lstStyle>
            <a:lvl1pPr lvl="0" rtl="0" algn="r">
              <a:spcBef>
                <a:spcPts val="0"/>
              </a:spcBef>
              <a:spcAft>
                <a:spcPts val="0"/>
              </a:spcAft>
              <a:buNone/>
              <a:defRPr sz="4800">
                <a:solidFill>
                  <a:srgbClr val="FFFFFF"/>
                </a:solidFill>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Subsection Slide">
  <p:cSld name="CUSTOM_17_2_1_1_2">
    <p:spTree>
      <p:nvGrpSpPr>
        <p:cNvPr id="78" name="Shape 78"/>
        <p:cNvGrpSpPr/>
        <p:nvPr/>
      </p:nvGrpSpPr>
      <p:grpSpPr>
        <a:xfrm>
          <a:off x="0" y="0"/>
          <a:ext cx="0" cy="0"/>
          <a:chOff x="0" y="0"/>
          <a:chExt cx="0" cy="0"/>
        </a:xfrm>
      </p:grpSpPr>
      <p:pic>
        <p:nvPicPr>
          <p:cNvPr id="79" name="Google Shape;79;p11"/>
          <p:cNvPicPr preferRelativeResize="0"/>
          <p:nvPr/>
        </p:nvPicPr>
        <p:blipFill rotWithShape="1">
          <a:blip r:embed="rId2">
            <a:alphaModFix/>
          </a:blip>
          <a:srcRect b="2498" l="0" r="0" t="2489"/>
          <a:stretch/>
        </p:blipFill>
        <p:spPr>
          <a:xfrm>
            <a:off x="731329" y="733016"/>
            <a:ext cx="22914989" cy="12249978"/>
          </a:xfrm>
          <a:prstGeom prst="rect">
            <a:avLst/>
          </a:prstGeom>
          <a:noFill/>
          <a:ln>
            <a:noFill/>
          </a:ln>
        </p:spPr>
      </p:pic>
      <p:sp>
        <p:nvSpPr>
          <p:cNvPr id="80" name="Google Shape;80;p11"/>
          <p:cNvSpPr txBox="1"/>
          <p:nvPr>
            <p:ph type="title"/>
          </p:nvPr>
        </p:nvSpPr>
        <p:spPr>
          <a:xfrm>
            <a:off x="731343" y="5569267"/>
            <a:ext cx="22914900" cy="2112900"/>
          </a:xfrm>
          <a:prstGeom prst="rect">
            <a:avLst/>
          </a:prstGeom>
          <a:noFill/>
          <a:ln>
            <a:noFill/>
          </a:ln>
        </p:spPr>
        <p:txBody>
          <a:bodyPr anchorCtr="0" anchor="t" bIns="243750" lIns="243750" spcFirstLastPara="1" rIns="243750" wrap="square" tIns="243750">
            <a:noAutofit/>
          </a:bodyPr>
          <a:lstStyle>
            <a:lvl1pPr lvl="0" rtl="0" algn="ctr">
              <a:spcBef>
                <a:spcPts val="0"/>
              </a:spcBef>
              <a:spcAft>
                <a:spcPts val="0"/>
              </a:spcAft>
              <a:buNone/>
              <a:defRPr sz="9600">
                <a:solidFill>
                  <a:srgbClr val="FFFFFF"/>
                </a:solidFill>
                <a:latin typeface="Roboto"/>
                <a:ea typeface="Roboto"/>
                <a:cs typeface="Roboto"/>
                <a:sym typeface="Roboto"/>
              </a:defRPr>
            </a:lvl1pPr>
            <a:lvl2pPr lvl="1" rtl="0" algn="ctr">
              <a:spcBef>
                <a:spcPts val="0"/>
              </a:spcBef>
              <a:spcAft>
                <a:spcPts val="0"/>
              </a:spcAft>
              <a:buNone/>
              <a:defRPr sz="3700"/>
            </a:lvl2pPr>
            <a:lvl3pPr lvl="2" rtl="0" algn="ctr">
              <a:spcBef>
                <a:spcPts val="0"/>
              </a:spcBef>
              <a:spcAft>
                <a:spcPts val="0"/>
              </a:spcAft>
              <a:buNone/>
              <a:defRPr sz="3700"/>
            </a:lvl3pPr>
            <a:lvl4pPr lvl="3" rtl="0" algn="ctr">
              <a:spcBef>
                <a:spcPts val="0"/>
              </a:spcBef>
              <a:spcAft>
                <a:spcPts val="0"/>
              </a:spcAft>
              <a:buNone/>
              <a:defRPr sz="3700"/>
            </a:lvl4pPr>
            <a:lvl5pPr lvl="4" rtl="0" algn="ctr">
              <a:spcBef>
                <a:spcPts val="0"/>
              </a:spcBef>
              <a:spcAft>
                <a:spcPts val="0"/>
              </a:spcAft>
              <a:buNone/>
              <a:defRPr sz="3700"/>
            </a:lvl5pPr>
            <a:lvl6pPr lvl="5" rtl="0" algn="ctr">
              <a:spcBef>
                <a:spcPts val="0"/>
              </a:spcBef>
              <a:spcAft>
                <a:spcPts val="0"/>
              </a:spcAft>
              <a:buNone/>
              <a:defRPr sz="3700"/>
            </a:lvl6pPr>
            <a:lvl7pPr lvl="6" rtl="0" algn="ctr">
              <a:spcBef>
                <a:spcPts val="0"/>
              </a:spcBef>
              <a:spcAft>
                <a:spcPts val="0"/>
              </a:spcAft>
              <a:buNone/>
              <a:defRPr sz="3700"/>
            </a:lvl7pPr>
            <a:lvl8pPr lvl="7" rtl="0" algn="ctr">
              <a:spcBef>
                <a:spcPts val="0"/>
              </a:spcBef>
              <a:spcAft>
                <a:spcPts val="0"/>
              </a:spcAft>
              <a:buNone/>
              <a:defRPr sz="3700"/>
            </a:lvl8pPr>
            <a:lvl9pPr lvl="8" rtl="0" algn="ctr">
              <a:spcBef>
                <a:spcPts val="0"/>
              </a:spcBef>
              <a:spcAft>
                <a:spcPts val="0"/>
              </a:spcAft>
              <a:buNone/>
              <a:defRPr sz="3700"/>
            </a:lvl9pPr>
          </a:lstStyle>
          <a:p/>
        </p:txBody>
      </p:sp>
      <p:sp>
        <p:nvSpPr>
          <p:cNvPr id="81" name="Google Shape;81;p11"/>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82" name="Google Shape;82;p11"/>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Activity">
  <p:cSld name="CUSTOM_2_3_1_1_1_1_1_2_1_2_1_1_1_1">
    <p:spTree>
      <p:nvGrpSpPr>
        <p:cNvPr id="1398" name="Shape 1398"/>
        <p:cNvGrpSpPr/>
        <p:nvPr/>
      </p:nvGrpSpPr>
      <p:grpSpPr>
        <a:xfrm>
          <a:off x="0" y="0"/>
          <a:ext cx="0" cy="0"/>
          <a:chOff x="0" y="0"/>
          <a:chExt cx="0" cy="0"/>
        </a:xfrm>
      </p:grpSpPr>
      <p:pic>
        <p:nvPicPr>
          <p:cNvPr id="1399" name="Google Shape;1399;p94"/>
          <p:cNvPicPr preferRelativeResize="0"/>
          <p:nvPr/>
        </p:nvPicPr>
        <p:blipFill rotWithShape="1">
          <a:blip r:embed="rId2">
            <a:alphaModFix/>
          </a:blip>
          <a:srcRect b="59" l="0" r="0" t="59"/>
          <a:stretch/>
        </p:blipFill>
        <p:spPr>
          <a:xfrm>
            <a:off x="731329" y="733016"/>
            <a:ext cx="22914989" cy="12246791"/>
          </a:xfrm>
          <a:prstGeom prst="rect">
            <a:avLst/>
          </a:prstGeom>
          <a:noFill/>
          <a:ln>
            <a:noFill/>
          </a:ln>
        </p:spPr>
      </p:pic>
      <p:sp>
        <p:nvSpPr>
          <p:cNvPr id="1400" name="Google Shape;1400;p94"/>
          <p:cNvSpPr/>
          <p:nvPr/>
        </p:nvSpPr>
        <p:spPr>
          <a:xfrm>
            <a:off x="730210" y="10152267"/>
            <a:ext cx="22917300" cy="2832000"/>
          </a:xfrm>
          <a:prstGeom prst="rect">
            <a:avLst/>
          </a:prstGeom>
          <a:solidFill>
            <a:srgbClr val="00000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pic>
        <p:nvPicPr>
          <p:cNvPr id="1401" name="Google Shape;1401;p94"/>
          <p:cNvPicPr preferRelativeResize="0"/>
          <p:nvPr/>
        </p:nvPicPr>
        <p:blipFill>
          <a:blip r:embed="rId3">
            <a:alphaModFix/>
          </a:blip>
          <a:stretch>
            <a:fillRect/>
          </a:stretch>
        </p:blipFill>
        <p:spPr>
          <a:xfrm>
            <a:off x="21493494" y="10600400"/>
            <a:ext cx="1462660" cy="1935211"/>
          </a:xfrm>
          <a:prstGeom prst="rect">
            <a:avLst/>
          </a:prstGeom>
          <a:noFill/>
          <a:ln>
            <a:noFill/>
          </a:ln>
        </p:spPr>
      </p:pic>
      <p:sp>
        <p:nvSpPr>
          <p:cNvPr id="1402" name="Google Shape;1402;p94"/>
          <p:cNvSpPr txBox="1"/>
          <p:nvPr>
            <p:ph type="title"/>
          </p:nvPr>
        </p:nvSpPr>
        <p:spPr>
          <a:xfrm>
            <a:off x="-269530" y="11292267"/>
            <a:ext cx="23914500" cy="1692000"/>
          </a:xfrm>
          <a:prstGeom prst="rect">
            <a:avLst/>
          </a:prstGeom>
          <a:noFill/>
          <a:ln>
            <a:noFill/>
          </a:ln>
        </p:spPr>
        <p:txBody>
          <a:bodyPr anchorCtr="0" anchor="t" bIns="0" lIns="1219000" spcFirstLastPara="1" rIns="2681725" wrap="square" tIns="24325">
            <a:noAutofit/>
          </a:bodyPr>
          <a:lstStyle>
            <a:lvl1pPr lvl="0" rtl="0" algn="r">
              <a:spcBef>
                <a:spcPts val="0"/>
              </a:spcBef>
              <a:spcAft>
                <a:spcPts val="0"/>
              </a:spcAft>
              <a:buNone/>
              <a:defRPr sz="4800">
                <a:solidFill>
                  <a:srgbClr val="FFFFFF"/>
                </a:solidFill>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403" name="Google Shape;1403;p94"/>
          <p:cNvSpPr/>
          <p:nvPr/>
        </p:nvSpPr>
        <p:spPr>
          <a:xfrm>
            <a:off x="-19595" y="0"/>
            <a:ext cx="24414300" cy="732000"/>
          </a:xfrm>
          <a:prstGeom prst="rect">
            <a:avLst/>
          </a:prstGeom>
          <a:solidFill>
            <a:srgbClr val="FFFFFF"/>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sz="3700"/>
          </a:p>
        </p:txBody>
      </p:sp>
      <p:pic>
        <p:nvPicPr>
          <p:cNvPr id="1404" name="Google Shape;1404;p94"/>
          <p:cNvPicPr preferRelativeResize="0"/>
          <p:nvPr/>
        </p:nvPicPr>
        <p:blipFill rotWithShape="1">
          <a:blip r:embed="rId4">
            <a:alphaModFix/>
          </a:blip>
          <a:srcRect b="39" l="0" r="0" t="29"/>
          <a:stretch/>
        </p:blipFill>
        <p:spPr>
          <a:xfrm>
            <a:off x="2396709" y="3022301"/>
            <a:ext cx="4631754" cy="5094929"/>
          </a:xfrm>
          <a:prstGeom prst="rect">
            <a:avLst/>
          </a:prstGeom>
          <a:noFill/>
          <a:ln>
            <a:noFill/>
          </a:ln>
        </p:spPr>
      </p:pic>
      <p:sp>
        <p:nvSpPr>
          <p:cNvPr id="1405" name="Google Shape;1405;p94"/>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1406" name="Google Shape;1406;p94"/>
          <p:cNvSpPr txBox="1"/>
          <p:nvPr/>
        </p:nvSpPr>
        <p:spPr>
          <a:xfrm>
            <a:off x="731343" y="10515267"/>
            <a:ext cx="20417100" cy="882300"/>
          </a:xfrm>
          <a:prstGeom prst="rect">
            <a:avLst/>
          </a:prstGeom>
          <a:noFill/>
          <a:ln>
            <a:noFill/>
          </a:ln>
        </p:spPr>
        <p:txBody>
          <a:bodyPr anchorCtr="0" anchor="t" bIns="243750" lIns="243750" spcFirstLastPara="1" rIns="243750" wrap="square" tIns="243750">
            <a:noAutofit/>
          </a:bodyPr>
          <a:lstStyle/>
          <a:p>
            <a:pPr indent="0" lvl="0" marL="0" rtl="0" algn="r">
              <a:spcBef>
                <a:spcPts val="0"/>
              </a:spcBef>
              <a:spcAft>
                <a:spcPts val="0"/>
              </a:spcAft>
              <a:buNone/>
            </a:pPr>
            <a:r>
              <a:rPr b="1" lang="en-US" sz="3500">
                <a:solidFill>
                  <a:srgbClr val="FFFFFF"/>
                </a:solidFill>
                <a:latin typeface="Roboto"/>
                <a:ea typeface="Roboto"/>
                <a:cs typeface="Roboto"/>
                <a:sym typeface="Roboto"/>
              </a:rPr>
              <a:t>Suggested Time:</a:t>
            </a:r>
            <a:endParaRPr b="1" sz="3500">
              <a:solidFill>
                <a:srgbClr val="FFFFFF"/>
              </a:solidFill>
              <a:latin typeface="Roboto"/>
              <a:ea typeface="Roboto"/>
              <a:cs typeface="Roboto"/>
              <a:sym typeface="Roboto"/>
            </a:endParaRPr>
          </a:p>
        </p:txBody>
      </p:sp>
      <p:sp>
        <p:nvSpPr>
          <p:cNvPr id="1407" name="Google Shape;1407;p94"/>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408" name="Google Shape;1408;p94"/>
          <p:cNvSpPr txBox="1"/>
          <p:nvPr>
            <p:ph idx="2" type="title"/>
          </p:nvPr>
        </p:nvSpPr>
        <p:spPr>
          <a:xfrm>
            <a:off x="730210" y="2781000"/>
            <a:ext cx="22914900" cy="7371300"/>
          </a:xfrm>
          <a:prstGeom prst="rect">
            <a:avLst/>
          </a:prstGeom>
          <a:noFill/>
          <a:ln>
            <a:noFill/>
          </a:ln>
        </p:spPr>
        <p:txBody>
          <a:bodyPr anchorCtr="0" anchor="t" bIns="1219000" lIns="6826275" spcFirstLastPara="1" rIns="1219000" wrap="square" tIns="0">
            <a:noAutofit/>
          </a:bodyPr>
          <a:lstStyle>
            <a:lvl1pPr lvl="0" rtl="0">
              <a:spcBef>
                <a:spcPts val="0"/>
              </a:spcBef>
              <a:spcAft>
                <a:spcPts val="0"/>
              </a:spcAft>
              <a:buNone/>
              <a:defRPr sz="64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Activity with Instructions ">
  <p:cSld name="CUSTOM_2_5_1_3_1">
    <p:spTree>
      <p:nvGrpSpPr>
        <p:cNvPr id="1409" name="Shape 1409"/>
        <p:cNvGrpSpPr/>
        <p:nvPr/>
      </p:nvGrpSpPr>
      <p:grpSpPr>
        <a:xfrm>
          <a:off x="0" y="0"/>
          <a:ext cx="0" cy="0"/>
          <a:chOff x="0" y="0"/>
          <a:chExt cx="0" cy="0"/>
        </a:xfrm>
      </p:grpSpPr>
      <p:pic>
        <p:nvPicPr>
          <p:cNvPr id="1410" name="Google Shape;1410;p95"/>
          <p:cNvPicPr preferRelativeResize="0"/>
          <p:nvPr/>
        </p:nvPicPr>
        <p:blipFill rotWithShape="1">
          <a:blip r:embed="rId2">
            <a:alphaModFix/>
          </a:blip>
          <a:srcRect b="39" l="0" r="0" t="29"/>
          <a:stretch/>
        </p:blipFill>
        <p:spPr>
          <a:xfrm>
            <a:off x="22062586" y="11079467"/>
            <a:ext cx="1584550" cy="1742999"/>
          </a:xfrm>
          <a:prstGeom prst="rect">
            <a:avLst/>
          </a:prstGeom>
          <a:noFill/>
          <a:ln>
            <a:noFill/>
          </a:ln>
        </p:spPr>
      </p:pic>
      <p:sp>
        <p:nvSpPr>
          <p:cNvPr id="1411" name="Google Shape;1411;p95"/>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412" name="Google Shape;1412;p95"/>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413" name="Google Shape;1413;p95"/>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414" name="Google Shape;1414;p95"/>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415" name="Google Shape;1415;p95"/>
          <p:cNvSpPr txBox="1"/>
          <p:nvPr>
            <p:ph idx="2" type="body"/>
          </p:nvPr>
        </p:nvSpPr>
        <p:spPr>
          <a:xfrm>
            <a:off x="467" y="3424667"/>
            <a:ext cx="24377700" cy="8531100"/>
          </a:xfrm>
          <a:prstGeom prst="rect">
            <a:avLst/>
          </a:prstGeom>
          <a:noFill/>
          <a:ln>
            <a:noFill/>
          </a:ln>
        </p:spPr>
        <p:txBody>
          <a:bodyPr anchorCtr="0" anchor="t" bIns="2437975" lIns="1219000" spcFirstLastPara="1" rIns="1219000" wrap="square" tIns="0">
            <a:noAutofit/>
          </a:bodyPr>
          <a:lstStyle>
            <a:lvl1pPr indent="-463550" lvl="0" marL="457200" rtl="0">
              <a:spcBef>
                <a:spcPts val="0"/>
              </a:spcBef>
              <a:spcAft>
                <a:spcPts val="0"/>
              </a:spcAft>
              <a:buSzPts val="3700"/>
              <a:buFont typeface="Roboto"/>
              <a:buChar char="●"/>
              <a:defRPr sz="3700">
                <a:latin typeface="Roboto"/>
                <a:ea typeface="Roboto"/>
                <a:cs typeface="Roboto"/>
                <a:sym typeface="Roboto"/>
              </a:defRPr>
            </a:lvl1pPr>
            <a:lvl2pPr indent="-463550" lvl="1" marL="914400" rtl="0">
              <a:spcBef>
                <a:spcPts val="2100"/>
              </a:spcBef>
              <a:spcAft>
                <a:spcPts val="0"/>
              </a:spcAft>
              <a:buSzPts val="3700"/>
              <a:buFont typeface="Roboto"/>
              <a:buChar char="○"/>
              <a:defRPr sz="3700">
                <a:latin typeface="Roboto"/>
                <a:ea typeface="Roboto"/>
                <a:cs typeface="Roboto"/>
                <a:sym typeface="Roboto"/>
              </a:defRPr>
            </a:lvl2pPr>
            <a:lvl3pPr indent="-463550" lvl="2" marL="1371600" rtl="0">
              <a:spcBef>
                <a:spcPts val="2100"/>
              </a:spcBef>
              <a:spcAft>
                <a:spcPts val="0"/>
              </a:spcAft>
              <a:buSzPts val="3700"/>
              <a:buFont typeface="Roboto"/>
              <a:buChar char="■"/>
              <a:defRPr sz="3700">
                <a:latin typeface="Roboto"/>
                <a:ea typeface="Roboto"/>
                <a:cs typeface="Roboto"/>
                <a:sym typeface="Roboto"/>
              </a:defRPr>
            </a:lvl3pPr>
            <a:lvl4pPr indent="-463550" lvl="3" marL="1828800" rtl="0">
              <a:spcBef>
                <a:spcPts val="2100"/>
              </a:spcBef>
              <a:spcAft>
                <a:spcPts val="0"/>
              </a:spcAft>
              <a:buSzPts val="3700"/>
              <a:buFont typeface="Roboto"/>
              <a:buChar char="●"/>
              <a:defRPr sz="3700">
                <a:latin typeface="Roboto"/>
                <a:ea typeface="Roboto"/>
                <a:cs typeface="Roboto"/>
                <a:sym typeface="Roboto"/>
              </a:defRPr>
            </a:lvl4pPr>
            <a:lvl5pPr indent="-463550" lvl="4" marL="2286000" rtl="0">
              <a:spcBef>
                <a:spcPts val="2100"/>
              </a:spcBef>
              <a:spcAft>
                <a:spcPts val="0"/>
              </a:spcAft>
              <a:buSzPts val="3700"/>
              <a:buFont typeface="Roboto"/>
              <a:buChar char="○"/>
              <a:defRPr sz="3700">
                <a:latin typeface="Roboto"/>
                <a:ea typeface="Roboto"/>
                <a:cs typeface="Roboto"/>
                <a:sym typeface="Roboto"/>
              </a:defRPr>
            </a:lvl5pPr>
            <a:lvl6pPr indent="-463550" lvl="5" marL="2743200" rtl="0">
              <a:spcBef>
                <a:spcPts val="2100"/>
              </a:spcBef>
              <a:spcAft>
                <a:spcPts val="0"/>
              </a:spcAft>
              <a:buSzPts val="3700"/>
              <a:buFont typeface="Roboto"/>
              <a:buChar char="■"/>
              <a:defRPr sz="3700">
                <a:latin typeface="Roboto"/>
                <a:ea typeface="Roboto"/>
                <a:cs typeface="Roboto"/>
                <a:sym typeface="Roboto"/>
              </a:defRPr>
            </a:lvl6pPr>
            <a:lvl7pPr indent="-463550" lvl="6" marL="3200400" rtl="0">
              <a:spcBef>
                <a:spcPts val="2100"/>
              </a:spcBef>
              <a:spcAft>
                <a:spcPts val="0"/>
              </a:spcAft>
              <a:buSzPts val="3700"/>
              <a:buFont typeface="Roboto"/>
              <a:buChar char="●"/>
              <a:defRPr sz="3700">
                <a:latin typeface="Roboto"/>
                <a:ea typeface="Roboto"/>
                <a:cs typeface="Roboto"/>
                <a:sym typeface="Roboto"/>
              </a:defRPr>
            </a:lvl7pPr>
            <a:lvl8pPr indent="-463550" lvl="7" marL="3657600" rtl="0">
              <a:spcBef>
                <a:spcPts val="2100"/>
              </a:spcBef>
              <a:spcAft>
                <a:spcPts val="0"/>
              </a:spcAft>
              <a:buSzPts val="3700"/>
              <a:buFont typeface="Roboto"/>
              <a:buChar char="○"/>
              <a:defRPr sz="3700">
                <a:latin typeface="Roboto"/>
                <a:ea typeface="Roboto"/>
                <a:cs typeface="Roboto"/>
                <a:sym typeface="Roboto"/>
              </a:defRPr>
            </a:lvl8pPr>
            <a:lvl9pPr indent="-463550" lvl="8" marL="4114800" rtl="0">
              <a:spcBef>
                <a:spcPts val="2100"/>
              </a:spcBef>
              <a:spcAft>
                <a:spcPts val="2100"/>
              </a:spcAft>
              <a:buSzPts val="3700"/>
              <a:buFont typeface="Roboto"/>
              <a:buChar char="■"/>
              <a:defRPr sz="3700">
                <a:latin typeface="Roboto"/>
                <a:ea typeface="Roboto"/>
                <a:cs typeface="Roboto"/>
                <a:sym typeface="Roboto"/>
              </a:defRPr>
            </a:lvl9pPr>
          </a:lstStyle>
          <a:p/>
        </p:txBody>
      </p:sp>
      <p:cxnSp>
        <p:nvCxnSpPr>
          <p:cNvPr id="1416" name="Google Shape;1416;p95"/>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417" name="Google Shape;1417;p95"/>
          <p:cNvSpPr txBox="1"/>
          <p:nvPr>
            <p:ph idx="3" type="title"/>
          </p:nvPr>
        </p:nvSpPr>
        <p:spPr>
          <a:xfrm>
            <a:off x="-32791" y="12377733"/>
            <a:ext cx="24443100" cy="706500"/>
          </a:xfrm>
          <a:prstGeom prst="rect">
            <a:avLst/>
          </a:prstGeom>
          <a:noFill/>
          <a:ln>
            <a:noFill/>
          </a:ln>
        </p:spPr>
        <p:txBody>
          <a:bodyPr anchorCtr="0" anchor="t" bIns="0" lIns="2925550" spcFirstLastPara="1" rIns="2681725" wrap="square" tIns="24325">
            <a:noAutofit/>
          </a:bodyPr>
          <a:lstStyle>
            <a:lvl1pPr lvl="0" rtl="0" algn="r">
              <a:spcBef>
                <a:spcPts val="0"/>
              </a:spcBef>
              <a:spcAft>
                <a:spcPts val="0"/>
              </a:spcAft>
              <a:buNone/>
              <a:defRPr sz="2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418" name="Google Shape;1418;p95"/>
          <p:cNvSpPr txBox="1"/>
          <p:nvPr>
            <p:ph idx="4"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Challenge">
  <p:cSld name="CUSTOM_2_3_1_1_1_1_1_2_1_2_1_1_4">
    <p:spTree>
      <p:nvGrpSpPr>
        <p:cNvPr id="1419" name="Shape 1419"/>
        <p:cNvGrpSpPr/>
        <p:nvPr/>
      </p:nvGrpSpPr>
      <p:grpSpPr>
        <a:xfrm>
          <a:off x="0" y="0"/>
          <a:ext cx="0" cy="0"/>
          <a:chOff x="0" y="0"/>
          <a:chExt cx="0" cy="0"/>
        </a:xfrm>
      </p:grpSpPr>
      <p:pic>
        <p:nvPicPr>
          <p:cNvPr id="1420" name="Google Shape;1420;p96"/>
          <p:cNvPicPr preferRelativeResize="0"/>
          <p:nvPr/>
        </p:nvPicPr>
        <p:blipFill rotWithShape="1">
          <a:blip r:embed="rId2">
            <a:alphaModFix/>
          </a:blip>
          <a:srcRect b="59" l="0" r="0" t="59"/>
          <a:stretch/>
        </p:blipFill>
        <p:spPr>
          <a:xfrm>
            <a:off x="731329" y="733016"/>
            <a:ext cx="22914989" cy="12246791"/>
          </a:xfrm>
          <a:prstGeom prst="rect">
            <a:avLst/>
          </a:prstGeom>
          <a:noFill/>
          <a:ln>
            <a:noFill/>
          </a:ln>
        </p:spPr>
      </p:pic>
      <p:sp>
        <p:nvSpPr>
          <p:cNvPr id="1421" name="Google Shape;1421;p96"/>
          <p:cNvSpPr/>
          <p:nvPr/>
        </p:nvSpPr>
        <p:spPr>
          <a:xfrm>
            <a:off x="730210" y="10152267"/>
            <a:ext cx="22917300" cy="2832000"/>
          </a:xfrm>
          <a:prstGeom prst="rect">
            <a:avLst/>
          </a:prstGeom>
          <a:solidFill>
            <a:srgbClr val="00000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pic>
        <p:nvPicPr>
          <p:cNvPr id="1422" name="Google Shape;1422;p96"/>
          <p:cNvPicPr preferRelativeResize="0"/>
          <p:nvPr/>
        </p:nvPicPr>
        <p:blipFill>
          <a:blip r:embed="rId3">
            <a:alphaModFix/>
          </a:blip>
          <a:stretch>
            <a:fillRect/>
          </a:stretch>
        </p:blipFill>
        <p:spPr>
          <a:xfrm>
            <a:off x="21493494" y="10600400"/>
            <a:ext cx="1462660" cy="1935211"/>
          </a:xfrm>
          <a:prstGeom prst="rect">
            <a:avLst/>
          </a:prstGeom>
          <a:noFill/>
          <a:ln>
            <a:noFill/>
          </a:ln>
        </p:spPr>
      </p:pic>
      <p:sp>
        <p:nvSpPr>
          <p:cNvPr id="1423" name="Google Shape;1423;p96"/>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1424" name="Google Shape;1424;p96"/>
          <p:cNvSpPr txBox="1"/>
          <p:nvPr>
            <p:ph type="title"/>
          </p:nvPr>
        </p:nvSpPr>
        <p:spPr>
          <a:xfrm>
            <a:off x="730210" y="2781000"/>
            <a:ext cx="22914900" cy="7371300"/>
          </a:xfrm>
          <a:prstGeom prst="rect">
            <a:avLst/>
          </a:prstGeom>
          <a:noFill/>
          <a:ln>
            <a:noFill/>
          </a:ln>
        </p:spPr>
        <p:txBody>
          <a:bodyPr anchorCtr="0" anchor="t" bIns="1219000" lIns="6826275" spcFirstLastPara="1" rIns="1219000" wrap="square" tIns="0">
            <a:noAutofit/>
          </a:bodyPr>
          <a:lstStyle>
            <a:lvl1pPr lvl="0" rtl="0">
              <a:spcBef>
                <a:spcPts val="0"/>
              </a:spcBef>
              <a:spcAft>
                <a:spcPts val="0"/>
              </a:spcAft>
              <a:buNone/>
              <a:defRPr sz="64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425" name="Google Shape;1425;p96"/>
          <p:cNvSpPr txBox="1"/>
          <p:nvPr>
            <p:ph idx="2" type="title"/>
          </p:nvPr>
        </p:nvSpPr>
        <p:spPr>
          <a:xfrm>
            <a:off x="-269530" y="11292267"/>
            <a:ext cx="23914500" cy="1692000"/>
          </a:xfrm>
          <a:prstGeom prst="rect">
            <a:avLst/>
          </a:prstGeom>
          <a:noFill/>
          <a:ln>
            <a:noFill/>
          </a:ln>
        </p:spPr>
        <p:txBody>
          <a:bodyPr anchorCtr="0" anchor="t" bIns="0" lIns="1219000" spcFirstLastPara="1" rIns="2681725" wrap="square" tIns="24325">
            <a:noAutofit/>
          </a:bodyPr>
          <a:lstStyle>
            <a:lvl1pPr lvl="0" rtl="0" algn="r">
              <a:spcBef>
                <a:spcPts val="0"/>
              </a:spcBef>
              <a:spcAft>
                <a:spcPts val="0"/>
              </a:spcAft>
              <a:buNone/>
              <a:defRPr sz="4800">
                <a:solidFill>
                  <a:srgbClr val="FFFFFF"/>
                </a:solidFill>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426" name="Google Shape;1426;p96"/>
          <p:cNvSpPr txBox="1"/>
          <p:nvPr/>
        </p:nvSpPr>
        <p:spPr>
          <a:xfrm>
            <a:off x="731343" y="10515267"/>
            <a:ext cx="20417100" cy="882300"/>
          </a:xfrm>
          <a:prstGeom prst="rect">
            <a:avLst/>
          </a:prstGeom>
          <a:noFill/>
          <a:ln>
            <a:noFill/>
          </a:ln>
        </p:spPr>
        <p:txBody>
          <a:bodyPr anchorCtr="0" anchor="t" bIns="243750" lIns="243750" spcFirstLastPara="1" rIns="243750" wrap="square" tIns="243750">
            <a:noAutofit/>
          </a:bodyPr>
          <a:lstStyle/>
          <a:p>
            <a:pPr indent="0" lvl="0" marL="0" rtl="0" algn="r">
              <a:spcBef>
                <a:spcPts val="0"/>
              </a:spcBef>
              <a:spcAft>
                <a:spcPts val="0"/>
              </a:spcAft>
              <a:buNone/>
            </a:pPr>
            <a:r>
              <a:rPr b="1" lang="en-US" sz="3500">
                <a:solidFill>
                  <a:srgbClr val="FFFFFF"/>
                </a:solidFill>
                <a:latin typeface="Roboto"/>
                <a:ea typeface="Roboto"/>
                <a:cs typeface="Roboto"/>
                <a:sym typeface="Roboto"/>
              </a:rPr>
              <a:t>Suggested Time:</a:t>
            </a:r>
            <a:endParaRPr b="1" sz="3500">
              <a:solidFill>
                <a:srgbClr val="FFFFFF"/>
              </a:solidFill>
              <a:latin typeface="Roboto"/>
              <a:ea typeface="Roboto"/>
              <a:cs typeface="Roboto"/>
              <a:sym typeface="Roboto"/>
            </a:endParaRPr>
          </a:p>
        </p:txBody>
      </p:sp>
      <p:sp>
        <p:nvSpPr>
          <p:cNvPr id="1427" name="Google Shape;1427;p96"/>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1428" name="Google Shape;1428;p96"/>
          <p:cNvPicPr preferRelativeResize="0"/>
          <p:nvPr/>
        </p:nvPicPr>
        <p:blipFill rotWithShape="1">
          <a:blip r:embed="rId4">
            <a:alphaModFix/>
          </a:blip>
          <a:srcRect b="0" l="0" r="0" t="0"/>
          <a:stretch/>
        </p:blipFill>
        <p:spPr>
          <a:xfrm>
            <a:off x="730210" y="-1586733"/>
            <a:ext cx="7865559" cy="13712427"/>
          </a:xfrm>
          <a:prstGeom prst="rect">
            <a:avLst/>
          </a:prstGeom>
          <a:noFill/>
          <a:ln>
            <a:noFill/>
          </a:ln>
        </p:spPr>
      </p:pic>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Challenge with Instructions">
  <p:cSld name="CUSTOM_2_5_1_4">
    <p:spTree>
      <p:nvGrpSpPr>
        <p:cNvPr id="1429" name="Shape 1429"/>
        <p:cNvGrpSpPr/>
        <p:nvPr/>
      </p:nvGrpSpPr>
      <p:grpSpPr>
        <a:xfrm>
          <a:off x="0" y="0"/>
          <a:ext cx="0" cy="0"/>
          <a:chOff x="0" y="0"/>
          <a:chExt cx="0" cy="0"/>
        </a:xfrm>
      </p:grpSpPr>
      <p:sp>
        <p:nvSpPr>
          <p:cNvPr id="1430" name="Google Shape;1430;p97"/>
          <p:cNvSpPr txBox="1"/>
          <p:nvPr>
            <p:ph type="title"/>
          </p:nvPr>
        </p:nvSpPr>
        <p:spPr>
          <a:xfrm>
            <a:off x="-32791" y="12377733"/>
            <a:ext cx="24443100" cy="706500"/>
          </a:xfrm>
          <a:prstGeom prst="rect">
            <a:avLst/>
          </a:prstGeom>
          <a:noFill/>
          <a:ln>
            <a:noFill/>
          </a:ln>
        </p:spPr>
        <p:txBody>
          <a:bodyPr anchorCtr="0" anchor="t" bIns="0" lIns="2925550" spcFirstLastPara="1" rIns="2681725" wrap="square" tIns="24325">
            <a:noAutofit/>
          </a:bodyPr>
          <a:lstStyle>
            <a:lvl1pPr lvl="0" rtl="0" algn="r">
              <a:spcBef>
                <a:spcPts val="0"/>
              </a:spcBef>
              <a:spcAft>
                <a:spcPts val="0"/>
              </a:spcAft>
              <a:buNone/>
              <a:defRPr sz="2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431" name="Google Shape;1431;p97"/>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432" name="Google Shape;1432;p97"/>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433" name="Google Shape;1433;p97"/>
          <p:cNvSpPr txBox="1"/>
          <p:nvPr>
            <p:ph idx="1" type="body"/>
          </p:nvPr>
        </p:nvSpPr>
        <p:spPr>
          <a:xfrm>
            <a:off x="467" y="3424667"/>
            <a:ext cx="24377700" cy="8531100"/>
          </a:xfrm>
          <a:prstGeom prst="rect">
            <a:avLst/>
          </a:prstGeom>
          <a:noFill/>
          <a:ln>
            <a:noFill/>
          </a:ln>
        </p:spPr>
        <p:txBody>
          <a:bodyPr anchorCtr="0" anchor="t" bIns="2437975" lIns="1219000" spcFirstLastPara="1" rIns="1219000" wrap="square" tIns="0">
            <a:noAutofit/>
          </a:bodyPr>
          <a:lstStyle>
            <a:lvl1pPr indent="-463550" lvl="0" marL="457200" rtl="0">
              <a:spcBef>
                <a:spcPts val="0"/>
              </a:spcBef>
              <a:spcAft>
                <a:spcPts val="0"/>
              </a:spcAft>
              <a:buSzPts val="3700"/>
              <a:buFont typeface="Roboto"/>
              <a:buChar char="●"/>
              <a:defRPr sz="3700">
                <a:latin typeface="Roboto"/>
                <a:ea typeface="Roboto"/>
                <a:cs typeface="Roboto"/>
                <a:sym typeface="Roboto"/>
              </a:defRPr>
            </a:lvl1pPr>
            <a:lvl2pPr indent="-463550" lvl="1" marL="914400" rtl="0">
              <a:spcBef>
                <a:spcPts val="2100"/>
              </a:spcBef>
              <a:spcAft>
                <a:spcPts val="0"/>
              </a:spcAft>
              <a:buSzPts val="3700"/>
              <a:buFont typeface="Roboto"/>
              <a:buChar char="○"/>
              <a:defRPr sz="3700">
                <a:latin typeface="Roboto"/>
                <a:ea typeface="Roboto"/>
                <a:cs typeface="Roboto"/>
                <a:sym typeface="Roboto"/>
              </a:defRPr>
            </a:lvl2pPr>
            <a:lvl3pPr indent="-463550" lvl="2" marL="1371600" rtl="0">
              <a:spcBef>
                <a:spcPts val="2100"/>
              </a:spcBef>
              <a:spcAft>
                <a:spcPts val="0"/>
              </a:spcAft>
              <a:buSzPts val="3700"/>
              <a:buFont typeface="Roboto"/>
              <a:buChar char="■"/>
              <a:defRPr sz="3700">
                <a:latin typeface="Roboto"/>
                <a:ea typeface="Roboto"/>
                <a:cs typeface="Roboto"/>
                <a:sym typeface="Roboto"/>
              </a:defRPr>
            </a:lvl3pPr>
            <a:lvl4pPr indent="-463550" lvl="3" marL="1828800" rtl="0">
              <a:spcBef>
                <a:spcPts val="2100"/>
              </a:spcBef>
              <a:spcAft>
                <a:spcPts val="0"/>
              </a:spcAft>
              <a:buSzPts val="3700"/>
              <a:buFont typeface="Roboto"/>
              <a:buChar char="●"/>
              <a:defRPr sz="3700">
                <a:latin typeface="Roboto"/>
                <a:ea typeface="Roboto"/>
                <a:cs typeface="Roboto"/>
                <a:sym typeface="Roboto"/>
              </a:defRPr>
            </a:lvl4pPr>
            <a:lvl5pPr indent="-463550" lvl="4" marL="2286000" rtl="0">
              <a:spcBef>
                <a:spcPts val="2100"/>
              </a:spcBef>
              <a:spcAft>
                <a:spcPts val="0"/>
              </a:spcAft>
              <a:buSzPts val="3700"/>
              <a:buFont typeface="Roboto"/>
              <a:buChar char="○"/>
              <a:defRPr sz="3700">
                <a:latin typeface="Roboto"/>
                <a:ea typeface="Roboto"/>
                <a:cs typeface="Roboto"/>
                <a:sym typeface="Roboto"/>
              </a:defRPr>
            </a:lvl5pPr>
            <a:lvl6pPr indent="-463550" lvl="5" marL="2743200" rtl="0">
              <a:spcBef>
                <a:spcPts val="2100"/>
              </a:spcBef>
              <a:spcAft>
                <a:spcPts val="0"/>
              </a:spcAft>
              <a:buSzPts val="3700"/>
              <a:buFont typeface="Roboto"/>
              <a:buChar char="■"/>
              <a:defRPr sz="3700">
                <a:latin typeface="Roboto"/>
                <a:ea typeface="Roboto"/>
                <a:cs typeface="Roboto"/>
                <a:sym typeface="Roboto"/>
              </a:defRPr>
            </a:lvl6pPr>
            <a:lvl7pPr indent="-463550" lvl="6" marL="3200400" rtl="0">
              <a:spcBef>
                <a:spcPts val="2100"/>
              </a:spcBef>
              <a:spcAft>
                <a:spcPts val="0"/>
              </a:spcAft>
              <a:buSzPts val="3700"/>
              <a:buFont typeface="Roboto"/>
              <a:buChar char="●"/>
              <a:defRPr sz="3700">
                <a:latin typeface="Roboto"/>
                <a:ea typeface="Roboto"/>
                <a:cs typeface="Roboto"/>
                <a:sym typeface="Roboto"/>
              </a:defRPr>
            </a:lvl7pPr>
            <a:lvl8pPr indent="-463550" lvl="7" marL="3657600" rtl="0">
              <a:spcBef>
                <a:spcPts val="2100"/>
              </a:spcBef>
              <a:spcAft>
                <a:spcPts val="0"/>
              </a:spcAft>
              <a:buSzPts val="3700"/>
              <a:buFont typeface="Roboto"/>
              <a:buChar char="○"/>
              <a:defRPr sz="3700">
                <a:latin typeface="Roboto"/>
                <a:ea typeface="Roboto"/>
                <a:cs typeface="Roboto"/>
                <a:sym typeface="Roboto"/>
              </a:defRPr>
            </a:lvl8pPr>
            <a:lvl9pPr indent="-463550" lvl="8" marL="4114800" rtl="0">
              <a:spcBef>
                <a:spcPts val="2100"/>
              </a:spcBef>
              <a:spcAft>
                <a:spcPts val="2100"/>
              </a:spcAft>
              <a:buSzPts val="3700"/>
              <a:buFont typeface="Roboto"/>
              <a:buChar char="■"/>
              <a:defRPr sz="3700">
                <a:latin typeface="Roboto"/>
                <a:ea typeface="Roboto"/>
                <a:cs typeface="Roboto"/>
                <a:sym typeface="Roboto"/>
              </a:defRPr>
            </a:lvl9pPr>
          </a:lstStyle>
          <a:p/>
        </p:txBody>
      </p:sp>
      <p:sp>
        <p:nvSpPr>
          <p:cNvPr id="1434" name="Google Shape;1434;p97"/>
          <p:cNvSpPr txBox="1"/>
          <p:nvPr>
            <p:ph idx="2"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435" name="Google Shape;1435;p97"/>
          <p:cNvSpPr txBox="1"/>
          <p:nvPr>
            <p:ph idx="3"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436" name="Google Shape;1436;p97"/>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437" name="Google Shape;1437;p97"/>
          <p:cNvSpPr txBox="1"/>
          <p:nvPr>
            <p:ph idx="4"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1438" name="Google Shape;1438;p97"/>
          <p:cNvPicPr preferRelativeResize="0"/>
          <p:nvPr/>
        </p:nvPicPr>
        <p:blipFill rotWithShape="1">
          <a:blip r:embed="rId2">
            <a:alphaModFix/>
          </a:blip>
          <a:srcRect b="0" l="0" r="0" t="0"/>
          <a:stretch/>
        </p:blipFill>
        <p:spPr>
          <a:xfrm>
            <a:off x="21896164" y="10300933"/>
            <a:ext cx="1750939" cy="3052458"/>
          </a:xfrm>
          <a:prstGeom prst="rect">
            <a:avLst/>
          </a:prstGeom>
          <a:noFill/>
          <a:ln>
            <a:noFill/>
          </a:ln>
        </p:spPr>
      </p:pic>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Homework">
  <p:cSld name="CUSTOM_2_3_1_1_1_1_1_2_1_2_1_1_3_1">
    <p:spTree>
      <p:nvGrpSpPr>
        <p:cNvPr id="1439" name="Shape 1439"/>
        <p:cNvGrpSpPr/>
        <p:nvPr/>
      </p:nvGrpSpPr>
      <p:grpSpPr>
        <a:xfrm>
          <a:off x="0" y="0"/>
          <a:ext cx="0" cy="0"/>
          <a:chOff x="0" y="0"/>
          <a:chExt cx="0" cy="0"/>
        </a:xfrm>
      </p:grpSpPr>
      <p:pic>
        <p:nvPicPr>
          <p:cNvPr id="1440" name="Google Shape;1440;p98"/>
          <p:cNvPicPr preferRelativeResize="0"/>
          <p:nvPr/>
        </p:nvPicPr>
        <p:blipFill rotWithShape="1">
          <a:blip r:embed="rId2">
            <a:alphaModFix/>
          </a:blip>
          <a:srcRect b="59" l="0" r="0" t="59"/>
          <a:stretch/>
        </p:blipFill>
        <p:spPr>
          <a:xfrm>
            <a:off x="731329" y="733016"/>
            <a:ext cx="22914989" cy="12246791"/>
          </a:xfrm>
          <a:prstGeom prst="rect">
            <a:avLst/>
          </a:prstGeom>
          <a:noFill/>
          <a:ln>
            <a:noFill/>
          </a:ln>
        </p:spPr>
      </p:pic>
      <p:sp>
        <p:nvSpPr>
          <p:cNvPr id="1441" name="Google Shape;1441;p98"/>
          <p:cNvSpPr/>
          <p:nvPr/>
        </p:nvSpPr>
        <p:spPr>
          <a:xfrm>
            <a:off x="-19595" y="0"/>
            <a:ext cx="24414300" cy="732000"/>
          </a:xfrm>
          <a:prstGeom prst="rect">
            <a:avLst/>
          </a:prstGeom>
          <a:solidFill>
            <a:srgbClr val="FFFFFF"/>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sz="3700"/>
          </a:p>
        </p:txBody>
      </p:sp>
      <p:pic>
        <p:nvPicPr>
          <p:cNvPr id="1442" name="Google Shape;1442;p98"/>
          <p:cNvPicPr preferRelativeResize="0"/>
          <p:nvPr/>
        </p:nvPicPr>
        <p:blipFill rotWithShape="1">
          <a:blip r:embed="rId3">
            <a:alphaModFix/>
          </a:blip>
          <a:srcRect b="0" l="209" r="209" t="0"/>
          <a:stretch/>
        </p:blipFill>
        <p:spPr>
          <a:xfrm>
            <a:off x="2288388" y="2927000"/>
            <a:ext cx="4631755" cy="5280200"/>
          </a:xfrm>
          <a:prstGeom prst="rect">
            <a:avLst/>
          </a:prstGeom>
          <a:noFill/>
          <a:ln>
            <a:noFill/>
          </a:ln>
        </p:spPr>
      </p:pic>
      <p:sp>
        <p:nvSpPr>
          <p:cNvPr id="1443" name="Google Shape;1443;p98"/>
          <p:cNvSpPr/>
          <p:nvPr/>
        </p:nvSpPr>
        <p:spPr>
          <a:xfrm>
            <a:off x="730210" y="10152267"/>
            <a:ext cx="22917300" cy="2832000"/>
          </a:xfrm>
          <a:prstGeom prst="rect">
            <a:avLst/>
          </a:prstGeom>
          <a:solidFill>
            <a:srgbClr val="00000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pic>
        <p:nvPicPr>
          <p:cNvPr id="1444" name="Google Shape;1444;p98"/>
          <p:cNvPicPr preferRelativeResize="0"/>
          <p:nvPr/>
        </p:nvPicPr>
        <p:blipFill>
          <a:blip r:embed="rId4">
            <a:alphaModFix/>
          </a:blip>
          <a:stretch>
            <a:fillRect/>
          </a:stretch>
        </p:blipFill>
        <p:spPr>
          <a:xfrm>
            <a:off x="21493494" y="10600400"/>
            <a:ext cx="1462660" cy="1935211"/>
          </a:xfrm>
          <a:prstGeom prst="rect">
            <a:avLst/>
          </a:prstGeom>
          <a:noFill/>
          <a:ln>
            <a:noFill/>
          </a:ln>
        </p:spPr>
      </p:pic>
      <p:sp>
        <p:nvSpPr>
          <p:cNvPr id="1445" name="Google Shape;1445;p98"/>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1446" name="Google Shape;1446;p98"/>
          <p:cNvSpPr txBox="1"/>
          <p:nvPr>
            <p:ph type="title"/>
          </p:nvPr>
        </p:nvSpPr>
        <p:spPr>
          <a:xfrm>
            <a:off x="-269530" y="11292267"/>
            <a:ext cx="23914500" cy="1692000"/>
          </a:xfrm>
          <a:prstGeom prst="rect">
            <a:avLst/>
          </a:prstGeom>
          <a:noFill/>
          <a:ln>
            <a:noFill/>
          </a:ln>
        </p:spPr>
        <p:txBody>
          <a:bodyPr anchorCtr="0" anchor="t" bIns="0" lIns="1219000" spcFirstLastPara="1" rIns="2681725" wrap="square" tIns="24325">
            <a:noAutofit/>
          </a:bodyPr>
          <a:lstStyle>
            <a:lvl1pPr lvl="0" rtl="0" algn="r">
              <a:spcBef>
                <a:spcPts val="0"/>
              </a:spcBef>
              <a:spcAft>
                <a:spcPts val="0"/>
              </a:spcAft>
              <a:buNone/>
              <a:defRPr sz="4800">
                <a:solidFill>
                  <a:srgbClr val="FFFFFF"/>
                </a:solidFill>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447" name="Google Shape;1447;p98"/>
          <p:cNvSpPr txBox="1"/>
          <p:nvPr/>
        </p:nvSpPr>
        <p:spPr>
          <a:xfrm>
            <a:off x="731343" y="10515267"/>
            <a:ext cx="20417100" cy="882300"/>
          </a:xfrm>
          <a:prstGeom prst="rect">
            <a:avLst/>
          </a:prstGeom>
          <a:noFill/>
          <a:ln>
            <a:noFill/>
          </a:ln>
        </p:spPr>
        <p:txBody>
          <a:bodyPr anchorCtr="0" anchor="t" bIns="243750" lIns="243750" spcFirstLastPara="1" rIns="243750" wrap="square" tIns="243750">
            <a:noAutofit/>
          </a:bodyPr>
          <a:lstStyle/>
          <a:p>
            <a:pPr indent="0" lvl="0" marL="0" rtl="0" algn="r">
              <a:spcBef>
                <a:spcPts val="0"/>
              </a:spcBef>
              <a:spcAft>
                <a:spcPts val="0"/>
              </a:spcAft>
              <a:buNone/>
            </a:pPr>
            <a:r>
              <a:rPr b="1" lang="en-US" sz="3500">
                <a:solidFill>
                  <a:srgbClr val="FFFFFF"/>
                </a:solidFill>
                <a:latin typeface="Roboto"/>
                <a:ea typeface="Roboto"/>
                <a:cs typeface="Roboto"/>
                <a:sym typeface="Roboto"/>
              </a:rPr>
              <a:t>Due Date:</a:t>
            </a:r>
            <a:endParaRPr b="1" sz="3500">
              <a:solidFill>
                <a:srgbClr val="FFFFFF"/>
              </a:solidFill>
              <a:latin typeface="Roboto"/>
              <a:ea typeface="Roboto"/>
              <a:cs typeface="Roboto"/>
              <a:sym typeface="Roboto"/>
            </a:endParaRPr>
          </a:p>
        </p:txBody>
      </p:sp>
      <p:sp>
        <p:nvSpPr>
          <p:cNvPr id="1448" name="Google Shape;1448;p98"/>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449" name="Google Shape;1449;p98"/>
          <p:cNvSpPr txBox="1"/>
          <p:nvPr>
            <p:ph idx="2" type="title"/>
          </p:nvPr>
        </p:nvSpPr>
        <p:spPr>
          <a:xfrm>
            <a:off x="730210" y="2781000"/>
            <a:ext cx="22914900" cy="7371300"/>
          </a:xfrm>
          <a:prstGeom prst="rect">
            <a:avLst/>
          </a:prstGeom>
          <a:noFill/>
          <a:ln>
            <a:noFill/>
          </a:ln>
        </p:spPr>
        <p:txBody>
          <a:bodyPr anchorCtr="0" anchor="t" bIns="1219000" lIns="6826275" spcFirstLastPara="1" rIns="1219000" wrap="square" tIns="0">
            <a:noAutofit/>
          </a:bodyPr>
          <a:lstStyle>
            <a:lvl1pPr lvl="0" rtl="0">
              <a:spcBef>
                <a:spcPts val="0"/>
              </a:spcBef>
              <a:spcAft>
                <a:spcPts val="0"/>
              </a:spcAft>
              <a:buNone/>
              <a:defRPr sz="64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4799">
          <p15:clr>
            <a:srgbClr val="F9AD4C"/>
          </p15:clr>
        </p15:guide>
      </p15:sldGuideLst>
    </p:ext>
  </p:extLst>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Homework with Instructions">
  <p:cSld name="CUSTOM_2_5_2">
    <p:spTree>
      <p:nvGrpSpPr>
        <p:cNvPr id="1450" name="Shape 1450"/>
        <p:cNvGrpSpPr/>
        <p:nvPr/>
      </p:nvGrpSpPr>
      <p:grpSpPr>
        <a:xfrm>
          <a:off x="0" y="0"/>
          <a:ext cx="0" cy="0"/>
          <a:chOff x="0" y="0"/>
          <a:chExt cx="0" cy="0"/>
        </a:xfrm>
      </p:grpSpPr>
      <p:sp>
        <p:nvSpPr>
          <p:cNvPr id="1451" name="Google Shape;1451;p99"/>
          <p:cNvSpPr txBox="1"/>
          <p:nvPr>
            <p:ph idx="1" type="body"/>
          </p:nvPr>
        </p:nvSpPr>
        <p:spPr>
          <a:xfrm>
            <a:off x="467" y="3424667"/>
            <a:ext cx="24377700" cy="8531100"/>
          </a:xfrm>
          <a:prstGeom prst="rect">
            <a:avLst/>
          </a:prstGeom>
          <a:noFill/>
          <a:ln>
            <a:noFill/>
          </a:ln>
        </p:spPr>
        <p:txBody>
          <a:bodyPr anchorCtr="0" anchor="t" bIns="2437975" lIns="1219000" spcFirstLastPara="1" rIns="1219000" wrap="square" tIns="0">
            <a:noAutofit/>
          </a:bodyPr>
          <a:lstStyle>
            <a:lvl1pPr indent="-463550" lvl="0" marL="457200" rtl="0">
              <a:spcBef>
                <a:spcPts val="0"/>
              </a:spcBef>
              <a:spcAft>
                <a:spcPts val="0"/>
              </a:spcAft>
              <a:buSzPts val="3700"/>
              <a:buFont typeface="Roboto"/>
              <a:buChar char="●"/>
              <a:defRPr sz="3700">
                <a:latin typeface="Roboto"/>
                <a:ea typeface="Roboto"/>
                <a:cs typeface="Roboto"/>
                <a:sym typeface="Roboto"/>
              </a:defRPr>
            </a:lvl1pPr>
            <a:lvl2pPr indent="-463550" lvl="1" marL="914400" rtl="0">
              <a:spcBef>
                <a:spcPts val="2100"/>
              </a:spcBef>
              <a:spcAft>
                <a:spcPts val="0"/>
              </a:spcAft>
              <a:buSzPts val="3700"/>
              <a:buFont typeface="Roboto"/>
              <a:buChar char="○"/>
              <a:defRPr sz="3700">
                <a:latin typeface="Roboto"/>
                <a:ea typeface="Roboto"/>
                <a:cs typeface="Roboto"/>
                <a:sym typeface="Roboto"/>
              </a:defRPr>
            </a:lvl2pPr>
            <a:lvl3pPr indent="-463550" lvl="2" marL="1371600" rtl="0">
              <a:spcBef>
                <a:spcPts val="2100"/>
              </a:spcBef>
              <a:spcAft>
                <a:spcPts val="0"/>
              </a:spcAft>
              <a:buSzPts val="3700"/>
              <a:buFont typeface="Roboto"/>
              <a:buChar char="■"/>
              <a:defRPr sz="3700">
                <a:latin typeface="Roboto"/>
                <a:ea typeface="Roboto"/>
                <a:cs typeface="Roboto"/>
                <a:sym typeface="Roboto"/>
              </a:defRPr>
            </a:lvl3pPr>
            <a:lvl4pPr indent="-463550" lvl="3" marL="1828800" rtl="0">
              <a:spcBef>
                <a:spcPts val="2100"/>
              </a:spcBef>
              <a:spcAft>
                <a:spcPts val="0"/>
              </a:spcAft>
              <a:buSzPts val="3700"/>
              <a:buFont typeface="Roboto"/>
              <a:buChar char="●"/>
              <a:defRPr sz="3700">
                <a:latin typeface="Roboto"/>
                <a:ea typeface="Roboto"/>
                <a:cs typeface="Roboto"/>
                <a:sym typeface="Roboto"/>
              </a:defRPr>
            </a:lvl4pPr>
            <a:lvl5pPr indent="-463550" lvl="4" marL="2286000" rtl="0">
              <a:spcBef>
                <a:spcPts val="2100"/>
              </a:spcBef>
              <a:spcAft>
                <a:spcPts val="0"/>
              </a:spcAft>
              <a:buSzPts val="3700"/>
              <a:buFont typeface="Roboto"/>
              <a:buChar char="○"/>
              <a:defRPr sz="3700">
                <a:latin typeface="Roboto"/>
                <a:ea typeface="Roboto"/>
                <a:cs typeface="Roboto"/>
                <a:sym typeface="Roboto"/>
              </a:defRPr>
            </a:lvl5pPr>
            <a:lvl6pPr indent="-463550" lvl="5" marL="2743200" rtl="0">
              <a:spcBef>
                <a:spcPts val="2100"/>
              </a:spcBef>
              <a:spcAft>
                <a:spcPts val="0"/>
              </a:spcAft>
              <a:buSzPts val="3700"/>
              <a:buFont typeface="Roboto"/>
              <a:buChar char="■"/>
              <a:defRPr sz="3700">
                <a:latin typeface="Roboto"/>
                <a:ea typeface="Roboto"/>
                <a:cs typeface="Roboto"/>
                <a:sym typeface="Roboto"/>
              </a:defRPr>
            </a:lvl6pPr>
            <a:lvl7pPr indent="-463550" lvl="6" marL="3200400" rtl="0">
              <a:spcBef>
                <a:spcPts val="2100"/>
              </a:spcBef>
              <a:spcAft>
                <a:spcPts val="0"/>
              </a:spcAft>
              <a:buSzPts val="3700"/>
              <a:buFont typeface="Roboto"/>
              <a:buChar char="●"/>
              <a:defRPr sz="3700">
                <a:latin typeface="Roboto"/>
                <a:ea typeface="Roboto"/>
                <a:cs typeface="Roboto"/>
                <a:sym typeface="Roboto"/>
              </a:defRPr>
            </a:lvl7pPr>
            <a:lvl8pPr indent="-463550" lvl="7" marL="3657600" rtl="0">
              <a:spcBef>
                <a:spcPts val="2100"/>
              </a:spcBef>
              <a:spcAft>
                <a:spcPts val="0"/>
              </a:spcAft>
              <a:buSzPts val="3700"/>
              <a:buFont typeface="Roboto"/>
              <a:buChar char="○"/>
              <a:defRPr sz="3700">
                <a:latin typeface="Roboto"/>
                <a:ea typeface="Roboto"/>
                <a:cs typeface="Roboto"/>
                <a:sym typeface="Roboto"/>
              </a:defRPr>
            </a:lvl8pPr>
            <a:lvl9pPr indent="-463550" lvl="8" marL="4114800" rtl="0">
              <a:spcBef>
                <a:spcPts val="2100"/>
              </a:spcBef>
              <a:spcAft>
                <a:spcPts val="2100"/>
              </a:spcAft>
              <a:buSzPts val="3700"/>
              <a:buFont typeface="Roboto"/>
              <a:buChar char="■"/>
              <a:defRPr sz="3700">
                <a:latin typeface="Roboto"/>
                <a:ea typeface="Roboto"/>
                <a:cs typeface="Roboto"/>
                <a:sym typeface="Roboto"/>
              </a:defRPr>
            </a:lvl9pPr>
          </a:lstStyle>
          <a:p/>
        </p:txBody>
      </p:sp>
      <p:sp>
        <p:nvSpPr>
          <p:cNvPr id="1452" name="Google Shape;1452;p99"/>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453" name="Google Shape;1453;p99"/>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pic>
        <p:nvPicPr>
          <p:cNvPr id="1454" name="Google Shape;1454;p99"/>
          <p:cNvPicPr preferRelativeResize="0"/>
          <p:nvPr/>
        </p:nvPicPr>
        <p:blipFill rotWithShape="1">
          <a:blip r:embed="rId2">
            <a:alphaModFix/>
          </a:blip>
          <a:srcRect b="0" l="504" r="504" t="0"/>
          <a:stretch/>
        </p:blipFill>
        <p:spPr>
          <a:xfrm>
            <a:off x="22013117" y="11202333"/>
            <a:ext cx="1462661" cy="1663773"/>
          </a:xfrm>
          <a:prstGeom prst="rect">
            <a:avLst/>
          </a:prstGeom>
          <a:noFill/>
          <a:ln>
            <a:noFill/>
          </a:ln>
        </p:spPr>
      </p:pic>
      <p:sp>
        <p:nvSpPr>
          <p:cNvPr id="1455" name="Google Shape;1455;p99"/>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456" name="Google Shape;1456;p99"/>
          <p:cNvSpPr txBox="1"/>
          <p:nvPr>
            <p:ph idx="2"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457" name="Google Shape;1457;p99"/>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458" name="Google Shape;1458;p99"/>
          <p:cNvSpPr txBox="1"/>
          <p:nvPr>
            <p:ph idx="3" type="title"/>
          </p:nvPr>
        </p:nvSpPr>
        <p:spPr>
          <a:xfrm>
            <a:off x="-32791" y="12377733"/>
            <a:ext cx="24443100" cy="706500"/>
          </a:xfrm>
          <a:prstGeom prst="rect">
            <a:avLst/>
          </a:prstGeom>
          <a:noFill/>
          <a:ln>
            <a:noFill/>
          </a:ln>
        </p:spPr>
        <p:txBody>
          <a:bodyPr anchorCtr="0" anchor="t" bIns="0" lIns="2925550" spcFirstLastPara="1" rIns="2681725" wrap="square" tIns="24325">
            <a:noAutofit/>
          </a:bodyPr>
          <a:lstStyle>
            <a:lvl1pPr lvl="0" rtl="0" algn="r">
              <a:spcBef>
                <a:spcPts val="0"/>
              </a:spcBef>
              <a:spcAft>
                <a:spcPts val="0"/>
              </a:spcAft>
              <a:buNone/>
              <a:defRPr sz="2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459" name="Google Shape;1459;p99"/>
          <p:cNvSpPr txBox="1"/>
          <p:nvPr>
            <p:ph idx="4"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13342">
          <p15:clr>
            <a:srgbClr val="F9AD4C"/>
          </p15:clr>
        </p15:guide>
      </p15:sldGuideLst>
    </p:ext>
  </p:extLst>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Numbered 1–4 (Green)">
  <p:cSld name="CUSTOM_2_7_1">
    <p:spTree>
      <p:nvGrpSpPr>
        <p:cNvPr id="1460" name="Shape 1460"/>
        <p:cNvGrpSpPr/>
        <p:nvPr/>
      </p:nvGrpSpPr>
      <p:grpSpPr>
        <a:xfrm>
          <a:off x="0" y="0"/>
          <a:ext cx="0" cy="0"/>
          <a:chOff x="0" y="0"/>
          <a:chExt cx="0" cy="0"/>
        </a:xfrm>
      </p:grpSpPr>
      <p:sp>
        <p:nvSpPr>
          <p:cNvPr id="1461" name="Google Shape;1461;p100"/>
          <p:cNvSpPr/>
          <p:nvPr/>
        </p:nvSpPr>
        <p:spPr>
          <a:xfrm>
            <a:off x="3605861" y="36768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462" name="Google Shape;1462;p100"/>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463" name="Google Shape;1463;p100"/>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464" name="Google Shape;1464;p100"/>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465" name="Google Shape;1465;p100"/>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466" name="Google Shape;1466;p100"/>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467" name="Google Shape;1467;p100"/>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1468" name="Google Shape;1468;p100"/>
          <p:cNvGrpSpPr/>
          <p:nvPr/>
        </p:nvGrpSpPr>
        <p:grpSpPr>
          <a:xfrm>
            <a:off x="1218894" y="3676879"/>
            <a:ext cx="2071187" cy="1656821"/>
            <a:chOff x="457200" y="1378813"/>
            <a:chExt cx="776889" cy="621300"/>
          </a:xfrm>
        </p:grpSpPr>
        <p:sp>
          <p:nvSpPr>
            <p:cNvPr id="1469" name="Google Shape;1469;p100"/>
            <p:cNvSpPr/>
            <p:nvPr/>
          </p:nvSpPr>
          <p:spPr>
            <a:xfrm>
              <a:off x="457200" y="1378813"/>
              <a:ext cx="695400" cy="621300"/>
            </a:xfrm>
            <a:prstGeom prst="roundRect">
              <a:avLst>
                <a:gd fmla="val 16667" name="adj"/>
              </a:avLst>
            </a:prstGeom>
            <a:solidFill>
              <a:srgbClr val="F7EF6A"/>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latin typeface="Roboto Thin"/>
                  <a:ea typeface="Roboto Thin"/>
                  <a:cs typeface="Roboto Thin"/>
                  <a:sym typeface="Roboto Thin"/>
                </a:rPr>
                <a:t>01</a:t>
              </a:r>
              <a:endParaRPr sz="8000">
                <a:latin typeface="Roboto Thin"/>
                <a:ea typeface="Roboto Thin"/>
                <a:cs typeface="Roboto Thin"/>
                <a:sym typeface="Roboto Thin"/>
              </a:endParaRPr>
            </a:p>
          </p:txBody>
        </p:sp>
        <p:sp>
          <p:nvSpPr>
            <p:cNvPr id="1470" name="Google Shape;1470;p100"/>
            <p:cNvSpPr/>
            <p:nvPr/>
          </p:nvSpPr>
          <p:spPr>
            <a:xfrm rot="5400000">
              <a:off x="969614" y="1607625"/>
              <a:ext cx="340325" cy="188625"/>
            </a:xfrm>
            <a:prstGeom prst="flowChartExtract">
              <a:avLst/>
            </a:prstGeom>
            <a:solidFill>
              <a:srgbClr val="F7EF6A"/>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grpSp>
        <p:nvGrpSpPr>
          <p:cNvPr id="1471" name="Google Shape;1471;p100"/>
          <p:cNvGrpSpPr/>
          <p:nvPr/>
        </p:nvGrpSpPr>
        <p:grpSpPr>
          <a:xfrm>
            <a:off x="1218894" y="5943313"/>
            <a:ext cx="2071187" cy="1656821"/>
            <a:chOff x="457200" y="1378813"/>
            <a:chExt cx="776889" cy="621300"/>
          </a:xfrm>
        </p:grpSpPr>
        <p:sp>
          <p:nvSpPr>
            <p:cNvPr id="1472" name="Google Shape;1472;p100"/>
            <p:cNvSpPr/>
            <p:nvPr/>
          </p:nvSpPr>
          <p:spPr>
            <a:xfrm>
              <a:off x="457200" y="1378813"/>
              <a:ext cx="695400" cy="621300"/>
            </a:xfrm>
            <a:prstGeom prst="roundRect">
              <a:avLst>
                <a:gd fmla="val 16667" name="adj"/>
              </a:avLst>
            </a:prstGeom>
            <a:solidFill>
              <a:srgbClr val="AFCA5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latin typeface="Roboto Thin"/>
                  <a:ea typeface="Roboto Thin"/>
                  <a:cs typeface="Roboto Thin"/>
                  <a:sym typeface="Roboto Thin"/>
                </a:rPr>
                <a:t>02</a:t>
              </a:r>
              <a:endParaRPr sz="8000">
                <a:latin typeface="Roboto Thin"/>
                <a:ea typeface="Roboto Thin"/>
                <a:cs typeface="Roboto Thin"/>
                <a:sym typeface="Roboto Thin"/>
              </a:endParaRPr>
            </a:p>
          </p:txBody>
        </p:sp>
        <p:sp>
          <p:nvSpPr>
            <p:cNvPr id="1473" name="Google Shape;1473;p100"/>
            <p:cNvSpPr/>
            <p:nvPr/>
          </p:nvSpPr>
          <p:spPr>
            <a:xfrm rot="5400000">
              <a:off x="969614" y="1607625"/>
              <a:ext cx="340325" cy="188625"/>
            </a:xfrm>
            <a:prstGeom prst="flowChartExtract">
              <a:avLst/>
            </a:prstGeom>
            <a:solidFill>
              <a:srgbClr val="AFCA5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grpSp>
        <p:nvGrpSpPr>
          <p:cNvPr id="1474" name="Google Shape;1474;p100"/>
          <p:cNvGrpSpPr/>
          <p:nvPr/>
        </p:nvGrpSpPr>
        <p:grpSpPr>
          <a:xfrm>
            <a:off x="1218894" y="8196979"/>
            <a:ext cx="2071187" cy="1656821"/>
            <a:chOff x="457200" y="1378813"/>
            <a:chExt cx="776889" cy="621300"/>
          </a:xfrm>
        </p:grpSpPr>
        <p:sp>
          <p:nvSpPr>
            <p:cNvPr id="1475" name="Google Shape;1475;p100"/>
            <p:cNvSpPr/>
            <p:nvPr/>
          </p:nvSpPr>
          <p:spPr>
            <a:xfrm>
              <a:off x="457200" y="1378813"/>
              <a:ext cx="695400" cy="621300"/>
            </a:xfrm>
            <a:prstGeom prst="roundRect">
              <a:avLst>
                <a:gd fmla="val 16667" name="adj"/>
              </a:avLst>
            </a:prstGeom>
            <a:solidFill>
              <a:srgbClr val="4FA786"/>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03</a:t>
              </a:r>
              <a:endParaRPr sz="8000">
                <a:solidFill>
                  <a:srgbClr val="FFFFFF"/>
                </a:solidFill>
                <a:latin typeface="Roboto Thin"/>
                <a:ea typeface="Roboto Thin"/>
                <a:cs typeface="Roboto Thin"/>
                <a:sym typeface="Roboto Thin"/>
              </a:endParaRPr>
            </a:p>
          </p:txBody>
        </p:sp>
        <p:sp>
          <p:nvSpPr>
            <p:cNvPr id="1476" name="Google Shape;1476;p100"/>
            <p:cNvSpPr/>
            <p:nvPr/>
          </p:nvSpPr>
          <p:spPr>
            <a:xfrm rot="5400000">
              <a:off x="969614" y="1607625"/>
              <a:ext cx="340325" cy="188625"/>
            </a:xfrm>
            <a:prstGeom prst="flowChartExtract">
              <a:avLst/>
            </a:prstGeom>
            <a:solidFill>
              <a:srgbClr val="4FA786"/>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grpSp>
        <p:nvGrpSpPr>
          <p:cNvPr id="1477" name="Google Shape;1477;p100"/>
          <p:cNvGrpSpPr/>
          <p:nvPr/>
        </p:nvGrpSpPr>
        <p:grpSpPr>
          <a:xfrm>
            <a:off x="1218894" y="10463379"/>
            <a:ext cx="2071187" cy="1656821"/>
            <a:chOff x="457200" y="1378813"/>
            <a:chExt cx="776889" cy="621300"/>
          </a:xfrm>
        </p:grpSpPr>
        <p:sp>
          <p:nvSpPr>
            <p:cNvPr id="1478" name="Google Shape;1478;p100"/>
            <p:cNvSpPr/>
            <p:nvPr/>
          </p:nvSpPr>
          <p:spPr>
            <a:xfrm>
              <a:off x="457200" y="1378813"/>
              <a:ext cx="695400" cy="621300"/>
            </a:xfrm>
            <a:prstGeom prst="roundRect">
              <a:avLst>
                <a:gd fmla="val 16667" name="adj"/>
              </a:avLst>
            </a:prstGeom>
            <a:solidFill>
              <a:srgbClr val="1D7E7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04</a:t>
              </a:r>
              <a:endParaRPr sz="8000">
                <a:solidFill>
                  <a:srgbClr val="FFFFFF"/>
                </a:solidFill>
                <a:latin typeface="Roboto Thin"/>
                <a:ea typeface="Roboto Thin"/>
                <a:cs typeface="Roboto Thin"/>
                <a:sym typeface="Roboto Thin"/>
              </a:endParaRPr>
            </a:p>
          </p:txBody>
        </p:sp>
        <p:sp>
          <p:nvSpPr>
            <p:cNvPr id="1479" name="Google Shape;1479;p100"/>
            <p:cNvSpPr/>
            <p:nvPr/>
          </p:nvSpPr>
          <p:spPr>
            <a:xfrm rot="5400000">
              <a:off x="969614" y="1607625"/>
              <a:ext cx="340325" cy="188625"/>
            </a:xfrm>
            <a:prstGeom prst="flowChartExtract">
              <a:avLst/>
            </a:prstGeom>
            <a:solidFill>
              <a:srgbClr val="1D7E7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480" name="Google Shape;1480;p100"/>
          <p:cNvSpPr txBox="1"/>
          <p:nvPr>
            <p:ph idx="3" type="subTitle"/>
          </p:nvPr>
        </p:nvSpPr>
        <p:spPr>
          <a:xfrm>
            <a:off x="-32791" y="37280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481" name="Google Shape;1481;p100"/>
          <p:cNvSpPr/>
          <p:nvPr/>
        </p:nvSpPr>
        <p:spPr>
          <a:xfrm>
            <a:off x="3605861" y="59496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482" name="Google Shape;1482;p100"/>
          <p:cNvSpPr/>
          <p:nvPr/>
        </p:nvSpPr>
        <p:spPr>
          <a:xfrm>
            <a:off x="3605861" y="8196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483" name="Google Shape;1483;p100"/>
          <p:cNvSpPr/>
          <p:nvPr/>
        </p:nvSpPr>
        <p:spPr>
          <a:xfrm>
            <a:off x="3605861" y="104506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484" name="Google Shape;1484;p100"/>
          <p:cNvSpPr txBox="1"/>
          <p:nvPr>
            <p:ph idx="4" type="subTitle"/>
          </p:nvPr>
        </p:nvSpPr>
        <p:spPr>
          <a:xfrm>
            <a:off x="-32791" y="59561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485" name="Google Shape;1485;p100"/>
          <p:cNvSpPr txBox="1"/>
          <p:nvPr>
            <p:ph idx="5" type="subTitle"/>
          </p:nvPr>
        </p:nvSpPr>
        <p:spPr>
          <a:xfrm>
            <a:off x="0" y="82033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486" name="Google Shape;1486;p100"/>
          <p:cNvSpPr txBox="1"/>
          <p:nvPr>
            <p:ph idx="6" type="subTitle"/>
          </p:nvPr>
        </p:nvSpPr>
        <p:spPr>
          <a:xfrm>
            <a:off x="-32791" y="104505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 Numbered 1–5 (Green)">
  <p:cSld name="CUSTOM_2_7_1_4">
    <p:spTree>
      <p:nvGrpSpPr>
        <p:cNvPr id="1487" name="Shape 1487"/>
        <p:cNvGrpSpPr/>
        <p:nvPr/>
      </p:nvGrpSpPr>
      <p:grpSpPr>
        <a:xfrm>
          <a:off x="0" y="0"/>
          <a:ext cx="0" cy="0"/>
          <a:chOff x="0" y="0"/>
          <a:chExt cx="0" cy="0"/>
        </a:xfrm>
      </p:grpSpPr>
      <p:sp>
        <p:nvSpPr>
          <p:cNvPr id="1488" name="Google Shape;1488;p101"/>
          <p:cNvSpPr/>
          <p:nvPr/>
        </p:nvSpPr>
        <p:spPr>
          <a:xfrm>
            <a:off x="3632270" y="34673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489" name="Google Shape;1489;p101"/>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490" name="Google Shape;1490;p101"/>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491" name="Google Shape;1491;p101"/>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492" name="Google Shape;1492;p101"/>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493" name="Google Shape;1493;p101"/>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494" name="Google Shape;1494;p101"/>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1495" name="Google Shape;1495;p101"/>
          <p:cNvGrpSpPr/>
          <p:nvPr/>
        </p:nvGrpSpPr>
        <p:grpSpPr>
          <a:xfrm>
            <a:off x="1218895" y="3467313"/>
            <a:ext cx="2071187" cy="1656821"/>
            <a:chOff x="457200" y="1378813"/>
            <a:chExt cx="776889" cy="621300"/>
          </a:xfrm>
        </p:grpSpPr>
        <p:sp>
          <p:nvSpPr>
            <p:cNvPr id="1496" name="Google Shape;1496;p101"/>
            <p:cNvSpPr/>
            <p:nvPr/>
          </p:nvSpPr>
          <p:spPr>
            <a:xfrm>
              <a:off x="457200" y="1378813"/>
              <a:ext cx="695400" cy="621300"/>
            </a:xfrm>
            <a:prstGeom prst="roundRect">
              <a:avLst>
                <a:gd fmla="val 16667" name="adj"/>
              </a:avLst>
            </a:prstGeom>
            <a:solidFill>
              <a:srgbClr val="F7EF6A"/>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latin typeface="Roboto Thin"/>
                  <a:ea typeface="Roboto Thin"/>
                  <a:cs typeface="Roboto Thin"/>
                  <a:sym typeface="Roboto Thin"/>
                </a:rPr>
                <a:t>01</a:t>
              </a:r>
              <a:endParaRPr sz="8000">
                <a:latin typeface="Roboto Thin"/>
                <a:ea typeface="Roboto Thin"/>
                <a:cs typeface="Roboto Thin"/>
                <a:sym typeface="Roboto Thin"/>
              </a:endParaRPr>
            </a:p>
          </p:txBody>
        </p:sp>
        <p:sp>
          <p:nvSpPr>
            <p:cNvPr id="1497" name="Google Shape;1497;p101"/>
            <p:cNvSpPr/>
            <p:nvPr/>
          </p:nvSpPr>
          <p:spPr>
            <a:xfrm rot="5400000">
              <a:off x="969614" y="1607625"/>
              <a:ext cx="340325" cy="188625"/>
            </a:xfrm>
            <a:prstGeom prst="flowChartExtract">
              <a:avLst/>
            </a:prstGeom>
            <a:solidFill>
              <a:srgbClr val="F7EF6A"/>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grpSp>
        <p:nvGrpSpPr>
          <p:cNvPr id="1498" name="Google Shape;1498;p101"/>
          <p:cNvGrpSpPr/>
          <p:nvPr/>
        </p:nvGrpSpPr>
        <p:grpSpPr>
          <a:xfrm>
            <a:off x="1218894" y="5333713"/>
            <a:ext cx="2071187" cy="1656821"/>
            <a:chOff x="457200" y="1378813"/>
            <a:chExt cx="776889" cy="621300"/>
          </a:xfrm>
        </p:grpSpPr>
        <p:sp>
          <p:nvSpPr>
            <p:cNvPr id="1499" name="Google Shape;1499;p101"/>
            <p:cNvSpPr/>
            <p:nvPr/>
          </p:nvSpPr>
          <p:spPr>
            <a:xfrm>
              <a:off x="457200" y="1378813"/>
              <a:ext cx="695400" cy="621300"/>
            </a:xfrm>
            <a:prstGeom prst="roundRect">
              <a:avLst>
                <a:gd fmla="val 16667" name="adj"/>
              </a:avLst>
            </a:prstGeom>
            <a:solidFill>
              <a:srgbClr val="AFCA5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latin typeface="Roboto Thin"/>
                  <a:ea typeface="Roboto Thin"/>
                  <a:cs typeface="Roboto Thin"/>
                  <a:sym typeface="Roboto Thin"/>
                </a:rPr>
                <a:t>02</a:t>
              </a:r>
              <a:endParaRPr sz="8000">
                <a:latin typeface="Roboto Thin"/>
                <a:ea typeface="Roboto Thin"/>
                <a:cs typeface="Roboto Thin"/>
                <a:sym typeface="Roboto Thin"/>
              </a:endParaRPr>
            </a:p>
          </p:txBody>
        </p:sp>
        <p:sp>
          <p:nvSpPr>
            <p:cNvPr id="1500" name="Google Shape;1500;p101"/>
            <p:cNvSpPr/>
            <p:nvPr/>
          </p:nvSpPr>
          <p:spPr>
            <a:xfrm rot="5400000">
              <a:off x="969614" y="1607625"/>
              <a:ext cx="340325" cy="188625"/>
            </a:xfrm>
            <a:prstGeom prst="flowChartExtract">
              <a:avLst/>
            </a:prstGeom>
            <a:solidFill>
              <a:srgbClr val="AFCA5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grpSp>
        <p:nvGrpSpPr>
          <p:cNvPr id="1501" name="Google Shape;1501;p101"/>
          <p:cNvGrpSpPr/>
          <p:nvPr/>
        </p:nvGrpSpPr>
        <p:grpSpPr>
          <a:xfrm>
            <a:off x="1218894" y="7180979"/>
            <a:ext cx="2071187" cy="1656821"/>
            <a:chOff x="457200" y="1378813"/>
            <a:chExt cx="776889" cy="621300"/>
          </a:xfrm>
        </p:grpSpPr>
        <p:sp>
          <p:nvSpPr>
            <p:cNvPr id="1502" name="Google Shape;1502;p101"/>
            <p:cNvSpPr/>
            <p:nvPr/>
          </p:nvSpPr>
          <p:spPr>
            <a:xfrm>
              <a:off x="457200" y="1378813"/>
              <a:ext cx="695400" cy="621300"/>
            </a:xfrm>
            <a:prstGeom prst="roundRect">
              <a:avLst>
                <a:gd fmla="val 16667" name="adj"/>
              </a:avLst>
            </a:prstGeom>
            <a:solidFill>
              <a:srgbClr val="4FA786"/>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03</a:t>
              </a:r>
              <a:endParaRPr sz="8000">
                <a:solidFill>
                  <a:srgbClr val="FFFFFF"/>
                </a:solidFill>
                <a:latin typeface="Roboto Thin"/>
                <a:ea typeface="Roboto Thin"/>
                <a:cs typeface="Roboto Thin"/>
                <a:sym typeface="Roboto Thin"/>
              </a:endParaRPr>
            </a:p>
          </p:txBody>
        </p:sp>
        <p:sp>
          <p:nvSpPr>
            <p:cNvPr id="1503" name="Google Shape;1503;p101"/>
            <p:cNvSpPr/>
            <p:nvPr/>
          </p:nvSpPr>
          <p:spPr>
            <a:xfrm rot="5400000">
              <a:off x="969614" y="1607625"/>
              <a:ext cx="340325" cy="188625"/>
            </a:xfrm>
            <a:prstGeom prst="flowChartExtract">
              <a:avLst/>
            </a:prstGeom>
            <a:solidFill>
              <a:srgbClr val="4FA786"/>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grpSp>
        <p:nvGrpSpPr>
          <p:cNvPr id="1504" name="Google Shape;1504;p101"/>
          <p:cNvGrpSpPr/>
          <p:nvPr/>
        </p:nvGrpSpPr>
        <p:grpSpPr>
          <a:xfrm>
            <a:off x="1218894" y="9040979"/>
            <a:ext cx="2071187" cy="1656821"/>
            <a:chOff x="457200" y="1378813"/>
            <a:chExt cx="776889" cy="621300"/>
          </a:xfrm>
        </p:grpSpPr>
        <p:sp>
          <p:nvSpPr>
            <p:cNvPr id="1505" name="Google Shape;1505;p101"/>
            <p:cNvSpPr/>
            <p:nvPr/>
          </p:nvSpPr>
          <p:spPr>
            <a:xfrm>
              <a:off x="457200" y="1378813"/>
              <a:ext cx="695400" cy="621300"/>
            </a:xfrm>
            <a:prstGeom prst="roundRect">
              <a:avLst>
                <a:gd fmla="val 16667" name="adj"/>
              </a:avLst>
            </a:prstGeom>
            <a:solidFill>
              <a:srgbClr val="1D7E7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04</a:t>
              </a:r>
              <a:endParaRPr sz="8000">
                <a:solidFill>
                  <a:srgbClr val="FFFFFF"/>
                </a:solidFill>
                <a:latin typeface="Roboto Thin"/>
                <a:ea typeface="Roboto Thin"/>
                <a:cs typeface="Roboto Thin"/>
                <a:sym typeface="Roboto Thin"/>
              </a:endParaRPr>
            </a:p>
          </p:txBody>
        </p:sp>
        <p:sp>
          <p:nvSpPr>
            <p:cNvPr id="1506" name="Google Shape;1506;p101"/>
            <p:cNvSpPr/>
            <p:nvPr/>
          </p:nvSpPr>
          <p:spPr>
            <a:xfrm rot="5400000">
              <a:off x="969614" y="1607625"/>
              <a:ext cx="340325" cy="188625"/>
            </a:xfrm>
            <a:prstGeom prst="flowChartExtract">
              <a:avLst/>
            </a:prstGeom>
            <a:solidFill>
              <a:srgbClr val="1D7E7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507" name="Google Shape;1507;p101"/>
          <p:cNvSpPr txBox="1"/>
          <p:nvPr>
            <p:ph idx="3" type="subTitle"/>
          </p:nvPr>
        </p:nvSpPr>
        <p:spPr>
          <a:xfrm>
            <a:off x="-200" y="3518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508" name="Google Shape;1508;p101"/>
          <p:cNvSpPr/>
          <p:nvPr/>
        </p:nvSpPr>
        <p:spPr>
          <a:xfrm>
            <a:off x="3605861" y="53400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509" name="Google Shape;1509;p101"/>
          <p:cNvSpPr/>
          <p:nvPr/>
        </p:nvSpPr>
        <p:spPr>
          <a:xfrm>
            <a:off x="3605861" y="7180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510" name="Google Shape;1510;p101"/>
          <p:cNvSpPr/>
          <p:nvPr/>
        </p:nvSpPr>
        <p:spPr>
          <a:xfrm>
            <a:off x="3605861" y="90282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511" name="Google Shape;1511;p101"/>
          <p:cNvSpPr txBox="1"/>
          <p:nvPr>
            <p:ph idx="4" type="subTitle"/>
          </p:nvPr>
        </p:nvSpPr>
        <p:spPr>
          <a:xfrm>
            <a:off x="-32458" y="53465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512" name="Google Shape;1512;p101"/>
          <p:cNvSpPr txBox="1"/>
          <p:nvPr>
            <p:ph idx="5" type="subTitle"/>
          </p:nvPr>
        </p:nvSpPr>
        <p:spPr>
          <a:xfrm>
            <a:off x="0" y="71873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513" name="Google Shape;1513;p101"/>
          <p:cNvSpPr txBox="1"/>
          <p:nvPr>
            <p:ph idx="6" type="subTitle"/>
          </p:nvPr>
        </p:nvSpPr>
        <p:spPr>
          <a:xfrm>
            <a:off x="-32791" y="90281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1514" name="Google Shape;1514;p101"/>
          <p:cNvGrpSpPr/>
          <p:nvPr/>
        </p:nvGrpSpPr>
        <p:grpSpPr>
          <a:xfrm>
            <a:off x="1251686" y="10888246"/>
            <a:ext cx="2071187" cy="1656821"/>
            <a:chOff x="457200" y="1378813"/>
            <a:chExt cx="776889" cy="621300"/>
          </a:xfrm>
        </p:grpSpPr>
        <p:sp>
          <p:nvSpPr>
            <p:cNvPr id="1515" name="Google Shape;1515;p101"/>
            <p:cNvSpPr/>
            <p:nvPr/>
          </p:nvSpPr>
          <p:spPr>
            <a:xfrm>
              <a:off x="457200" y="1378813"/>
              <a:ext cx="695400" cy="621300"/>
            </a:xfrm>
            <a:prstGeom prst="roundRect">
              <a:avLst>
                <a:gd fmla="val 16667" name="adj"/>
              </a:avLst>
            </a:prstGeom>
            <a:solidFill>
              <a:srgbClr val="134F5C"/>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05</a:t>
              </a:r>
              <a:endParaRPr sz="8000">
                <a:solidFill>
                  <a:srgbClr val="FFFFFF"/>
                </a:solidFill>
                <a:latin typeface="Roboto Thin"/>
                <a:ea typeface="Roboto Thin"/>
                <a:cs typeface="Roboto Thin"/>
                <a:sym typeface="Roboto Thin"/>
              </a:endParaRPr>
            </a:p>
          </p:txBody>
        </p:sp>
        <p:sp>
          <p:nvSpPr>
            <p:cNvPr id="1516" name="Google Shape;1516;p101"/>
            <p:cNvSpPr/>
            <p:nvPr/>
          </p:nvSpPr>
          <p:spPr>
            <a:xfrm rot="5400000">
              <a:off x="969614" y="1607625"/>
              <a:ext cx="340325" cy="188625"/>
            </a:xfrm>
            <a:prstGeom prst="flowChartExtract">
              <a:avLst/>
            </a:prstGeom>
            <a:solidFill>
              <a:srgbClr val="134F5C"/>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517" name="Google Shape;1517;p101"/>
          <p:cNvSpPr/>
          <p:nvPr/>
        </p:nvSpPr>
        <p:spPr>
          <a:xfrm>
            <a:off x="3638652" y="108754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518" name="Google Shape;1518;p101"/>
          <p:cNvSpPr txBox="1"/>
          <p:nvPr>
            <p:ph idx="7" type="subTitle"/>
          </p:nvPr>
        </p:nvSpPr>
        <p:spPr>
          <a:xfrm>
            <a:off x="0" y="10875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9. Numbered 1–6 (Gray)">
  <p:cSld name="CUSTOM_2_7_1_3_1_1">
    <p:spTree>
      <p:nvGrpSpPr>
        <p:cNvPr id="1519" name="Shape 1519"/>
        <p:cNvGrpSpPr/>
        <p:nvPr/>
      </p:nvGrpSpPr>
      <p:grpSpPr>
        <a:xfrm>
          <a:off x="0" y="0"/>
          <a:ext cx="0" cy="0"/>
          <a:chOff x="0" y="0"/>
          <a:chExt cx="0" cy="0"/>
        </a:xfrm>
      </p:grpSpPr>
      <p:sp>
        <p:nvSpPr>
          <p:cNvPr id="1520" name="Google Shape;1520;p102"/>
          <p:cNvSpPr/>
          <p:nvPr/>
        </p:nvSpPr>
        <p:spPr>
          <a:xfrm>
            <a:off x="3605861" y="33008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521" name="Google Shape;1521;p102"/>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522" name="Google Shape;1522;p102"/>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523" name="Google Shape;1523;p102"/>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524" name="Google Shape;1524;p102"/>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525" name="Google Shape;1525;p102"/>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526" name="Google Shape;1526;p102"/>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1527" name="Google Shape;1527;p102"/>
          <p:cNvGrpSpPr/>
          <p:nvPr/>
        </p:nvGrpSpPr>
        <p:grpSpPr>
          <a:xfrm>
            <a:off x="1218895" y="3300915"/>
            <a:ext cx="2071215" cy="1296816"/>
            <a:chOff x="457200" y="1466425"/>
            <a:chExt cx="776900" cy="486300"/>
          </a:xfrm>
        </p:grpSpPr>
        <p:sp>
          <p:nvSpPr>
            <p:cNvPr id="1528" name="Google Shape;1528;p102"/>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01</a:t>
              </a:r>
              <a:endParaRPr sz="8000">
                <a:solidFill>
                  <a:srgbClr val="FFFFFF"/>
                </a:solidFill>
                <a:latin typeface="Roboto Thin"/>
                <a:ea typeface="Roboto Thin"/>
                <a:cs typeface="Roboto Thin"/>
                <a:sym typeface="Roboto Thin"/>
              </a:endParaRPr>
            </a:p>
          </p:txBody>
        </p:sp>
        <p:sp>
          <p:nvSpPr>
            <p:cNvPr id="1529" name="Google Shape;1529;p102"/>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530" name="Google Shape;1530;p102"/>
          <p:cNvSpPr txBox="1"/>
          <p:nvPr>
            <p:ph idx="3" type="subTitle"/>
          </p:nvPr>
        </p:nvSpPr>
        <p:spPr>
          <a:xfrm>
            <a:off x="-32392" y="3399067"/>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531" name="Google Shape;1531;p102"/>
          <p:cNvSpPr/>
          <p:nvPr/>
        </p:nvSpPr>
        <p:spPr>
          <a:xfrm>
            <a:off x="3605861" y="48770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532" name="Google Shape;1532;p102"/>
          <p:cNvGrpSpPr/>
          <p:nvPr/>
        </p:nvGrpSpPr>
        <p:grpSpPr>
          <a:xfrm>
            <a:off x="1218895" y="4877115"/>
            <a:ext cx="2071215" cy="1296816"/>
            <a:chOff x="457200" y="1466425"/>
            <a:chExt cx="776900" cy="486300"/>
          </a:xfrm>
        </p:grpSpPr>
        <p:sp>
          <p:nvSpPr>
            <p:cNvPr id="1533" name="Google Shape;1533;p102"/>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02</a:t>
              </a:r>
              <a:endParaRPr sz="8000">
                <a:solidFill>
                  <a:srgbClr val="FFFFFF"/>
                </a:solidFill>
                <a:latin typeface="Roboto Thin"/>
                <a:ea typeface="Roboto Thin"/>
                <a:cs typeface="Roboto Thin"/>
                <a:sym typeface="Roboto Thin"/>
              </a:endParaRPr>
            </a:p>
          </p:txBody>
        </p:sp>
        <p:sp>
          <p:nvSpPr>
            <p:cNvPr id="1534" name="Google Shape;1534;p102"/>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535" name="Google Shape;1535;p102"/>
          <p:cNvSpPr/>
          <p:nvPr/>
        </p:nvSpPr>
        <p:spPr>
          <a:xfrm>
            <a:off x="3605861" y="64532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536" name="Google Shape;1536;p102"/>
          <p:cNvGrpSpPr/>
          <p:nvPr/>
        </p:nvGrpSpPr>
        <p:grpSpPr>
          <a:xfrm>
            <a:off x="1218895" y="6453315"/>
            <a:ext cx="2071215" cy="1296816"/>
            <a:chOff x="457200" y="1466425"/>
            <a:chExt cx="776900" cy="486300"/>
          </a:xfrm>
        </p:grpSpPr>
        <p:sp>
          <p:nvSpPr>
            <p:cNvPr id="1537" name="Google Shape;1537;p102"/>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03</a:t>
              </a:r>
              <a:endParaRPr sz="8000">
                <a:solidFill>
                  <a:srgbClr val="FFFFFF"/>
                </a:solidFill>
                <a:latin typeface="Roboto Thin"/>
                <a:ea typeface="Roboto Thin"/>
                <a:cs typeface="Roboto Thin"/>
                <a:sym typeface="Roboto Thin"/>
              </a:endParaRPr>
            </a:p>
          </p:txBody>
        </p:sp>
        <p:sp>
          <p:nvSpPr>
            <p:cNvPr id="1538" name="Google Shape;1538;p102"/>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539" name="Google Shape;1539;p102"/>
          <p:cNvSpPr/>
          <p:nvPr/>
        </p:nvSpPr>
        <p:spPr>
          <a:xfrm>
            <a:off x="3605861" y="80294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540" name="Google Shape;1540;p102"/>
          <p:cNvGrpSpPr/>
          <p:nvPr/>
        </p:nvGrpSpPr>
        <p:grpSpPr>
          <a:xfrm>
            <a:off x="1218895" y="8029515"/>
            <a:ext cx="2071215" cy="1296816"/>
            <a:chOff x="457200" y="1466425"/>
            <a:chExt cx="776900" cy="486300"/>
          </a:xfrm>
        </p:grpSpPr>
        <p:sp>
          <p:nvSpPr>
            <p:cNvPr id="1541" name="Google Shape;1541;p102"/>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04</a:t>
              </a:r>
              <a:endParaRPr sz="8000">
                <a:solidFill>
                  <a:srgbClr val="FFFFFF"/>
                </a:solidFill>
                <a:latin typeface="Roboto Thin"/>
                <a:ea typeface="Roboto Thin"/>
                <a:cs typeface="Roboto Thin"/>
                <a:sym typeface="Roboto Thin"/>
              </a:endParaRPr>
            </a:p>
          </p:txBody>
        </p:sp>
        <p:sp>
          <p:nvSpPr>
            <p:cNvPr id="1542" name="Google Shape;1542;p102"/>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543" name="Google Shape;1543;p102"/>
          <p:cNvSpPr/>
          <p:nvPr/>
        </p:nvSpPr>
        <p:spPr>
          <a:xfrm>
            <a:off x="3605861" y="9605700"/>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544" name="Google Shape;1544;p102"/>
          <p:cNvGrpSpPr/>
          <p:nvPr/>
        </p:nvGrpSpPr>
        <p:grpSpPr>
          <a:xfrm>
            <a:off x="1218895" y="9605749"/>
            <a:ext cx="2071215" cy="1296816"/>
            <a:chOff x="457200" y="1466425"/>
            <a:chExt cx="776900" cy="486300"/>
          </a:xfrm>
        </p:grpSpPr>
        <p:sp>
          <p:nvSpPr>
            <p:cNvPr id="1545" name="Google Shape;1545;p102"/>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05</a:t>
              </a:r>
              <a:endParaRPr sz="8000">
                <a:solidFill>
                  <a:srgbClr val="FFFFFF"/>
                </a:solidFill>
                <a:latin typeface="Roboto Thin"/>
                <a:ea typeface="Roboto Thin"/>
                <a:cs typeface="Roboto Thin"/>
                <a:sym typeface="Roboto Thin"/>
              </a:endParaRPr>
            </a:p>
          </p:txBody>
        </p:sp>
        <p:sp>
          <p:nvSpPr>
            <p:cNvPr id="1546" name="Google Shape;1546;p102"/>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547" name="Google Shape;1547;p102"/>
          <p:cNvSpPr/>
          <p:nvPr/>
        </p:nvSpPr>
        <p:spPr>
          <a:xfrm>
            <a:off x="3605861" y="11182033"/>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548" name="Google Shape;1548;p102"/>
          <p:cNvGrpSpPr/>
          <p:nvPr/>
        </p:nvGrpSpPr>
        <p:grpSpPr>
          <a:xfrm>
            <a:off x="1218895" y="11182082"/>
            <a:ext cx="2071215" cy="1296816"/>
            <a:chOff x="457200" y="1466425"/>
            <a:chExt cx="776900" cy="486300"/>
          </a:xfrm>
        </p:grpSpPr>
        <p:sp>
          <p:nvSpPr>
            <p:cNvPr id="1549" name="Google Shape;1549;p102"/>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06</a:t>
              </a:r>
              <a:endParaRPr sz="8000">
                <a:solidFill>
                  <a:srgbClr val="FFFFFF"/>
                </a:solidFill>
                <a:latin typeface="Roboto Thin"/>
                <a:ea typeface="Roboto Thin"/>
                <a:cs typeface="Roboto Thin"/>
                <a:sym typeface="Roboto Thin"/>
              </a:endParaRPr>
            </a:p>
          </p:txBody>
        </p:sp>
        <p:sp>
          <p:nvSpPr>
            <p:cNvPr id="1550" name="Google Shape;1550;p102"/>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551" name="Google Shape;1551;p102"/>
          <p:cNvSpPr txBox="1"/>
          <p:nvPr>
            <p:ph idx="4" type="subTitle"/>
          </p:nvPr>
        </p:nvSpPr>
        <p:spPr>
          <a:xfrm>
            <a:off x="-32192" y="4930267"/>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552" name="Google Shape;1552;p102"/>
          <p:cNvSpPr txBox="1"/>
          <p:nvPr>
            <p:ph idx="5" type="subTitle"/>
          </p:nvPr>
        </p:nvSpPr>
        <p:spPr>
          <a:xfrm>
            <a:off x="-32192" y="6506467"/>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553" name="Google Shape;1553;p102"/>
          <p:cNvSpPr txBox="1"/>
          <p:nvPr>
            <p:ph idx="6" type="subTitle"/>
          </p:nvPr>
        </p:nvSpPr>
        <p:spPr>
          <a:xfrm>
            <a:off x="-32392" y="8082733"/>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554" name="Google Shape;1554;p102"/>
          <p:cNvSpPr txBox="1"/>
          <p:nvPr>
            <p:ph idx="7" type="subTitle"/>
          </p:nvPr>
        </p:nvSpPr>
        <p:spPr>
          <a:xfrm>
            <a:off x="33258" y="9658900"/>
            <a:ext cx="243777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555" name="Google Shape;1555;p102"/>
          <p:cNvSpPr txBox="1"/>
          <p:nvPr>
            <p:ph idx="8" type="subTitle"/>
          </p:nvPr>
        </p:nvSpPr>
        <p:spPr>
          <a:xfrm>
            <a:off x="33258" y="11296333"/>
            <a:ext cx="243777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 Numbered 1–6 (Blue)">
  <p:cSld name="CUSTOM_2_7_1_3_1_1_2">
    <p:spTree>
      <p:nvGrpSpPr>
        <p:cNvPr id="1556" name="Shape 1556"/>
        <p:cNvGrpSpPr/>
        <p:nvPr/>
      </p:nvGrpSpPr>
      <p:grpSpPr>
        <a:xfrm>
          <a:off x="0" y="0"/>
          <a:ext cx="0" cy="0"/>
          <a:chOff x="0" y="0"/>
          <a:chExt cx="0" cy="0"/>
        </a:xfrm>
      </p:grpSpPr>
      <p:sp>
        <p:nvSpPr>
          <p:cNvPr id="1557" name="Google Shape;1557;p103"/>
          <p:cNvSpPr/>
          <p:nvPr/>
        </p:nvSpPr>
        <p:spPr>
          <a:xfrm>
            <a:off x="3605861" y="33008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558" name="Google Shape;1558;p103"/>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559" name="Google Shape;1559;p103"/>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560" name="Google Shape;1560;p103"/>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561" name="Google Shape;1561;p103"/>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562" name="Google Shape;1562;p103"/>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563" name="Google Shape;1563;p103"/>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1564" name="Google Shape;1564;p103"/>
          <p:cNvGrpSpPr/>
          <p:nvPr/>
        </p:nvGrpSpPr>
        <p:grpSpPr>
          <a:xfrm>
            <a:off x="1218895" y="3300915"/>
            <a:ext cx="2071215" cy="1296816"/>
            <a:chOff x="457200" y="1466425"/>
            <a:chExt cx="776900" cy="486300"/>
          </a:xfrm>
        </p:grpSpPr>
        <p:sp>
          <p:nvSpPr>
            <p:cNvPr id="1565" name="Google Shape;1565;p103"/>
            <p:cNvSpPr/>
            <p:nvPr/>
          </p:nvSpPr>
          <p:spPr>
            <a:xfrm>
              <a:off x="457200" y="1466425"/>
              <a:ext cx="695400" cy="486300"/>
            </a:xfrm>
            <a:prstGeom prst="roundRect">
              <a:avLst>
                <a:gd fmla="val 16667" name="adj"/>
              </a:avLst>
            </a:prstGeom>
            <a:solidFill>
              <a:srgbClr val="AFC0DC"/>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01</a:t>
              </a:r>
              <a:endParaRPr sz="8000">
                <a:solidFill>
                  <a:srgbClr val="FFFFFF"/>
                </a:solidFill>
                <a:latin typeface="Roboto Thin"/>
                <a:ea typeface="Roboto Thin"/>
                <a:cs typeface="Roboto Thin"/>
                <a:sym typeface="Roboto Thin"/>
              </a:endParaRPr>
            </a:p>
          </p:txBody>
        </p:sp>
        <p:sp>
          <p:nvSpPr>
            <p:cNvPr id="1566" name="Google Shape;1566;p103"/>
            <p:cNvSpPr/>
            <p:nvPr/>
          </p:nvSpPr>
          <p:spPr>
            <a:xfrm rot="5400000">
              <a:off x="973100" y="1624950"/>
              <a:ext cx="333375" cy="188625"/>
            </a:xfrm>
            <a:prstGeom prst="flowChartExtract">
              <a:avLst/>
            </a:prstGeom>
            <a:solidFill>
              <a:srgbClr val="AFC0DC"/>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567" name="Google Shape;1567;p103"/>
          <p:cNvSpPr txBox="1"/>
          <p:nvPr>
            <p:ph idx="3" type="subTitle"/>
          </p:nvPr>
        </p:nvSpPr>
        <p:spPr>
          <a:xfrm>
            <a:off x="-32592" y="3399067"/>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568" name="Google Shape;1568;p103"/>
          <p:cNvSpPr/>
          <p:nvPr/>
        </p:nvSpPr>
        <p:spPr>
          <a:xfrm>
            <a:off x="3605861" y="48770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569" name="Google Shape;1569;p103"/>
          <p:cNvGrpSpPr/>
          <p:nvPr/>
        </p:nvGrpSpPr>
        <p:grpSpPr>
          <a:xfrm>
            <a:off x="1218895" y="4877115"/>
            <a:ext cx="2071215" cy="1296816"/>
            <a:chOff x="457200" y="1466425"/>
            <a:chExt cx="776900" cy="486300"/>
          </a:xfrm>
        </p:grpSpPr>
        <p:sp>
          <p:nvSpPr>
            <p:cNvPr id="1570" name="Google Shape;1570;p103"/>
            <p:cNvSpPr/>
            <p:nvPr/>
          </p:nvSpPr>
          <p:spPr>
            <a:xfrm>
              <a:off x="457200" y="1466425"/>
              <a:ext cx="695400" cy="486300"/>
            </a:xfrm>
            <a:prstGeom prst="roundRect">
              <a:avLst>
                <a:gd fmla="val 16667" name="adj"/>
              </a:avLst>
            </a:prstGeom>
            <a:solidFill>
              <a:srgbClr val="365C8B"/>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02</a:t>
              </a:r>
              <a:endParaRPr sz="8000">
                <a:solidFill>
                  <a:srgbClr val="FFFFFF"/>
                </a:solidFill>
                <a:latin typeface="Roboto Thin"/>
                <a:ea typeface="Roboto Thin"/>
                <a:cs typeface="Roboto Thin"/>
                <a:sym typeface="Roboto Thin"/>
              </a:endParaRPr>
            </a:p>
          </p:txBody>
        </p:sp>
        <p:sp>
          <p:nvSpPr>
            <p:cNvPr id="1571" name="Google Shape;1571;p103"/>
            <p:cNvSpPr/>
            <p:nvPr/>
          </p:nvSpPr>
          <p:spPr>
            <a:xfrm rot="5400000">
              <a:off x="973100" y="1624950"/>
              <a:ext cx="333375" cy="188625"/>
            </a:xfrm>
            <a:prstGeom prst="flowChartExtract">
              <a:avLst/>
            </a:prstGeom>
            <a:solidFill>
              <a:srgbClr val="365C8B"/>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572" name="Google Shape;1572;p103"/>
          <p:cNvSpPr/>
          <p:nvPr/>
        </p:nvSpPr>
        <p:spPr>
          <a:xfrm>
            <a:off x="3605861" y="64532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573" name="Google Shape;1573;p103"/>
          <p:cNvGrpSpPr/>
          <p:nvPr/>
        </p:nvGrpSpPr>
        <p:grpSpPr>
          <a:xfrm>
            <a:off x="1218895" y="6453315"/>
            <a:ext cx="2071215" cy="1296816"/>
            <a:chOff x="457200" y="1466425"/>
            <a:chExt cx="776900" cy="486300"/>
          </a:xfrm>
        </p:grpSpPr>
        <p:sp>
          <p:nvSpPr>
            <p:cNvPr id="1574" name="Google Shape;1574;p103"/>
            <p:cNvSpPr/>
            <p:nvPr/>
          </p:nvSpPr>
          <p:spPr>
            <a:xfrm>
              <a:off x="457200" y="1466425"/>
              <a:ext cx="695400" cy="486300"/>
            </a:xfrm>
            <a:prstGeom prst="roundRect">
              <a:avLst>
                <a:gd fmla="val 16667" name="adj"/>
              </a:avLst>
            </a:prstGeom>
            <a:solidFill>
              <a:srgbClr val="21294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03</a:t>
              </a:r>
              <a:endParaRPr sz="8000">
                <a:solidFill>
                  <a:srgbClr val="FFFFFF"/>
                </a:solidFill>
                <a:latin typeface="Roboto Thin"/>
                <a:ea typeface="Roboto Thin"/>
                <a:cs typeface="Roboto Thin"/>
                <a:sym typeface="Roboto Thin"/>
              </a:endParaRPr>
            </a:p>
          </p:txBody>
        </p:sp>
        <p:sp>
          <p:nvSpPr>
            <p:cNvPr id="1575" name="Google Shape;1575;p103"/>
            <p:cNvSpPr/>
            <p:nvPr/>
          </p:nvSpPr>
          <p:spPr>
            <a:xfrm rot="5400000">
              <a:off x="973100" y="1624950"/>
              <a:ext cx="333375" cy="188625"/>
            </a:xfrm>
            <a:prstGeom prst="flowChartExtract">
              <a:avLst/>
            </a:prstGeom>
            <a:solidFill>
              <a:srgbClr val="21294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576" name="Google Shape;1576;p103"/>
          <p:cNvSpPr/>
          <p:nvPr/>
        </p:nvSpPr>
        <p:spPr>
          <a:xfrm>
            <a:off x="3605861" y="80294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577" name="Google Shape;1577;p103"/>
          <p:cNvGrpSpPr/>
          <p:nvPr/>
        </p:nvGrpSpPr>
        <p:grpSpPr>
          <a:xfrm>
            <a:off x="1218895" y="8029515"/>
            <a:ext cx="2071215" cy="1296816"/>
            <a:chOff x="457200" y="1466425"/>
            <a:chExt cx="776900" cy="486300"/>
          </a:xfrm>
        </p:grpSpPr>
        <p:sp>
          <p:nvSpPr>
            <p:cNvPr id="1578" name="Google Shape;1578;p103"/>
            <p:cNvSpPr/>
            <p:nvPr/>
          </p:nvSpPr>
          <p:spPr>
            <a:xfrm>
              <a:off x="457200" y="1466425"/>
              <a:ext cx="695400" cy="486300"/>
            </a:xfrm>
            <a:prstGeom prst="roundRect">
              <a:avLst>
                <a:gd fmla="val 16667" name="adj"/>
              </a:avLst>
            </a:prstGeom>
            <a:solidFill>
              <a:srgbClr val="AFC0DC"/>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04</a:t>
              </a:r>
              <a:endParaRPr sz="8000">
                <a:solidFill>
                  <a:srgbClr val="FFFFFF"/>
                </a:solidFill>
                <a:latin typeface="Roboto Thin"/>
                <a:ea typeface="Roboto Thin"/>
                <a:cs typeface="Roboto Thin"/>
                <a:sym typeface="Roboto Thin"/>
              </a:endParaRPr>
            </a:p>
          </p:txBody>
        </p:sp>
        <p:sp>
          <p:nvSpPr>
            <p:cNvPr id="1579" name="Google Shape;1579;p103"/>
            <p:cNvSpPr/>
            <p:nvPr/>
          </p:nvSpPr>
          <p:spPr>
            <a:xfrm rot="5400000">
              <a:off x="973100" y="1624950"/>
              <a:ext cx="333375" cy="188625"/>
            </a:xfrm>
            <a:prstGeom prst="flowChartExtract">
              <a:avLst/>
            </a:prstGeom>
            <a:solidFill>
              <a:srgbClr val="AFC0DC"/>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580" name="Google Shape;1580;p103"/>
          <p:cNvSpPr/>
          <p:nvPr/>
        </p:nvSpPr>
        <p:spPr>
          <a:xfrm>
            <a:off x="3605861" y="9605700"/>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581" name="Google Shape;1581;p103"/>
          <p:cNvGrpSpPr/>
          <p:nvPr/>
        </p:nvGrpSpPr>
        <p:grpSpPr>
          <a:xfrm>
            <a:off x="1218895" y="9605749"/>
            <a:ext cx="2071215" cy="1296816"/>
            <a:chOff x="457200" y="1466425"/>
            <a:chExt cx="776900" cy="486300"/>
          </a:xfrm>
        </p:grpSpPr>
        <p:sp>
          <p:nvSpPr>
            <p:cNvPr id="1582" name="Google Shape;1582;p103"/>
            <p:cNvSpPr/>
            <p:nvPr/>
          </p:nvSpPr>
          <p:spPr>
            <a:xfrm>
              <a:off x="457200" y="1466425"/>
              <a:ext cx="695400" cy="486300"/>
            </a:xfrm>
            <a:prstGeom prst="roundRect">
              <a:avLst>
                <a:gd fmla="val 16667" name="adj"/>
              </a:avLst>
            </a:prstGeom>
            <a:solidFill>
              <a:srgbClr val="365C8B"/>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05</a:t>
              </a:r>
              <a:endParaRPr sz="8000">
                <a:solidFill>
                  <a:srgbClr val="FFFFFF"/>
                </a:solidFill>
                <a:latin typeface="Roboto Thin"/>
                <a:ea typeface="Roboto Thin"/>
                <a:cs typeface="Roboto Thin"/>
                <a:sym typeface="Roboto Thin"/>
              </a:endParaRPr>
            </a:p>
          </p:txBody>
        </p:sp>
        <p:sp>
          <p:nvSpPr>
            <p:cNvPr id="1583" name="Google Shape;1583;p103"/>
            <p:cNvSpPr/>
            <p:nvPr/>
          </p:nvSpPr>
          <p:spPr>
            <a:xfrm rot="5400000">
              <a:off x="973100" y="1624950"/>
              <a:ext cx="333375" cy="188625"/>
            </a:xfrm>
            <a:prstGeom prst="flowChartExtract">
              <a:avLst/>
            </a:prstGeom>
            <a:solidFill>
              <a:srgbClr val="365C8B"/>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584" name="Google Shape;1584;p103"/>
          <p:cNvSpPr/>
          <p:nvPr/>
        </p:nvSpPr>
        <p:spPr>
          <a:xfrm>
            <a:off x="3605861" y="11182033"/>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585" name="Google Shape;1585;p103"/>
          <p:cNvGrpSpPr/>
          <p:nvPr/>
        </p:nvGrpSpPr>
        <p:grpSpPr>
          <a:xfrm>
            <a:off x="1218895" y="11182082"/>
            <a:ext cx="2071215" cy="1296816"/>
            <a:chOff x="457200" y="1466425"/>
            <a:chExt cx="776900" cy="486300"/>
          </a:xfrm>
        </p:grpSpPr>
        <p:sp>
          <p:nvSpPr>
            <p:cNvPr id="1586" name="Google Shape;1586;p103"/>
            <p:cNvSpPr/>
            <p:nvPr/>
          </p:nvSpPr>
          <p:spPr>
            <a:xfrm>
              <a:off x="457200" y="1466425"/>
              <a:ext cx="695400" cy="486300"/>
            </a:xfrm>
            <a:prstGeom prst="roundRect">
              <a:avLst>
                <a:gd fmla="val 16667" name="adj"/>
              </a:avLst>
            </a:prstGeom>
            <a:solidFill>
              <a:srgbClr val="21294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06</a:t>
              </a:r>
              <a:endParaRPr sz="8000">
                <a:solidFill>
                  <a:srgbClr val="FFFFFF"/>
                </a:solidFill>
                <a:latin typeface="Roboto Thin"/>
                <a:ea typeface="Roboto Thin"/>
                <a:cs typeface="Roboto Thin"/>
                <a:sym typeface="Roboto Thin"/>
              </a:endParaRPr>
            </a:p>
          </p:txBody>
        </p:sp>
        <p:sp>
          <p:nvSpPr>
            <p:cNvPr id="1587" name="Google Shape;1587;p103"/>
            <p:cNvSpPr/>
            <p:nvPr/>
          </p:nvSpPr>
          <p:spPr>
            <a:xfrm rot="5400000">
              <a:off x="973100" y="1624950"/>
              <a:ext cx="333375" cy="188625"/>
            </a:xfrm>
            <a:prstGeom prst="flowChartExtract">
              <a:avLst/>
            </a:prstGeom>
            <a:solidFill>
              <a:srgbClr val="21294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588" name="Google Shape;1588;p103"/>
          <p:cNvSpPr txBox="1"/>
          <p:nvPr>
            <p:ph idx="4" type="subTitle"/>
          </p:nvPr>
        </p:nvSpPr>
        <p:spPr>
          <a:xfrm>
            <a:off x="-32791" y="4956833"/>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589" name="Google Shape;1589;p103"/>
          <p:cNvSpPr txBox="1"/>
          <p:nvPr>
            <p:ph idx="5" type="subTitle"/>
          </p:nvPr>
        </p:nvSpPr>
        <p:spPr>
          <a:xfrm>
            <a:off x="32658" y="6506467"/>
            <a:ext cx="243777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590" name="Google Shape;1590;p103"/>
          <p:cNvSpPr txBox="1"/>
          <p:nvPr>
            <p:ph idx="6" type="subTitle"/>
          </p:nvPr>
        </p:nvSpPr>
        <p:spPr>
          <a:xfrm>
            <a:off x="-32392" y="8082733"/>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591" name="Google Shape;1591;p103"/>
          <p:cNvSpPr txBox="1"/>
          <p:nvPr>
            <p:ph idx="7" type="subTitle"/>
          </p:nvPr>
        </p:nvSpPr>
        <p:spPr>
          <a:xfrm>
            <a:off x="-32325" y="9658933"/>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592" name="Google Shape;1592;p103"/>
          <p:cNvSpPr txBox="1"/>
          <p:nvPr>
            <p:ph idx="8" type="subTitle"/>
          </p:nvPr>
        </p:nvSpPr>
        <p:spPr>
          <a:xfrm>
            <a:off x="-32392" y="11296333"/>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theme" Target="../theme/theme5.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42.xml"/><Relationship Id="rId42" Type="http://schemas.openxmlformats.org/officeDocument/2006/relationships/slideLayout" Target="../slideLayouts/slideLayout44.xml"/><Relationship Id="rId41" Type="http://schemas.openxmlformats.org/officeDocument/2006/relationships/slideLayout" Target="../slideLayouts/slideLayout43.xml"/><Relationship Id="rId44" Type="http://schemas.openxmlformats.org/officeDocument/2006/relationships/slideLayout" Target="../slideLayouts/slideLayout46.xml"/><Relationship Id="rId43" Type="http://schemas.openxmlformats.org/officeDocument/2006/relationships/slideLayout" Target="../slideLayouts/slideLayout45.xml"/><Relationship Id="rId46" Type="http://schemas.openxmlformats.org/officeDocument/2006/relationships/slideLayout" Target="../slideLayouts/slideLayout48.xml"/><Relationship Id="rId45" Type="http://schemas.openxmlformats.org/officeDocument/2006/relationships/slideLayout" Target="../slideLayouts/slideLayout47.xml"/><Relationship Id="rId1" Type="http://schemas.openxmlformats.org/officeDocument/2006/relationships/slideLayout" Target="../slideLayouts/slideLayout3.xml"/><Relationship Id="rId2" Type="http://schemas.openxmlformats.org/officeDocument/2006/relationships/slideLayout" Target="../slideLayouts/slideLayout4.xml"/><Relationship Id="rId3" Type="http://schemas.openxmlformats.org/officeDocument/2006/relationships/slideLayout" Target="../slideLayouts/slideLayout5.xml"/><Relationship Id="rId4" Type="http://schemas.openxmlformats.org/officeDocument/2006/relationships/slideLayout" Target="../slideLayouts/slideLayout6.xml"/><Relationship Id="rId9" Type="http://schemas.openxmlformats.org/officeDocument/2006/relationships/slideLayout" Target="../slideLayouts/slideLayout11.xml"/><Relationship Id="rId48" Type="http://schemas.openxmlformats.org/officeDocument/2006/relationships/slideLayout" Target="../slideLayouts/slideLayout50.xml"/><Relationship Id="rId47" Type="http://schemas.openxmlformats.org/officeDocument/2006/relationships/slideLayout" Target="../slideLayouts/slideLayout49.xml"/><Relationship Id="rId49" Type="http://schemas.openxmlformats.org/officeDocument/2006/relationships/slideLayout" Target="../slideLayouts/slideLayout51.xml"/><Relationship Id="rId5" Type="http://schemas.openxmlformats.org/officeDocument/2006/relationships/slideLayout" Target="../slideLayouts/slideLayout7.xml"/><Relationship Id="rId6" Type="http://schemas.openxmlformats.org/officeDocument/2006/relationships/slideLayout" Target="../slideLayouts/slideLayout8.xml"/><Relationship Id="rId7" Type="http://schemas.openxmlformats.org/officeDocument/2006/relationships/slideLayout" Target="../slideLayouts/slideLayout9.xml"/><Relationship Id="rId8" Type="http://schemas.openxmlformats.org/officeDocument/2006/relationships/slideLayout" Target="../slideLayouts/slideLayout10.xml"/><Relationship Id="rId31" Type="http://schemas.openxmlformats.org/officeDocument/2006/relationships/slideLayout" Target="../slideLayouts/slideLayout33.xml"/><Relationship Id="rId30" Type="http://schemas.openxmlformats.org/officeDocument/2006/relationships/slideLayout" Target="../slideLayouts/slideLayout32.xml"/><Relationship Id="rId33" Type="http://schemas.openxmlformats.org/officeDocument/2006/relationships/slideLayout" Target="../slideLayouts/slideLayout35.xml"/><Relationship Id="rId32" Type="http://schemas.openxmlformats.org/officeDocument/2006/relationships/slideLayout" Target="../slideLayouts/slideLayout34.xml"/><Relationship Id="rId35" Type="http://schemas.openxmlformats.org/officeDocument/2006/relationships/slideLayout" Target="../slideLayouts/slideLayout37.xml"/><Relationship Id="rId34" Type="http://schemas.openxmlformats.org/officeDocument/2006/relationships/slideLayout" Target="../slideLayouts/slideLayout36.xml"/><Relationship Id="rId37" Type="http://schemas.openxmlformats.org/officeDocument/2006/relationships/slideLayout" Target="../slideLayouts/slideLayout39.xml"/><Relationship Id="rId36" Type="http://schemas.openxmlformats.org/officeDocument/2006/relationships/slideLayout" Target="../slideLayouts/slideLayout38.xml"/><Relationship Id="rId39" Type="http://schemas.openxmlformats.org/officeDocument/2006/relationships/slideLayout" Target="../slideLayouts/slideLayout41.xml"/><Relationship Id="rId38" Type="http://schemas.openxmlformats.org/officeDocument/2006/relationships/slideLayout" Target="../slideLayouts/slideLayout40.xml"/><Relationship Id="rId20" Type="http://schemas.openxmlformats.org/officeDocument/2006/relationships/slideLayout" Target="../slideLayouts/slideLayout22.xml"/><Relationship Id="rId22" Type="http://schemas.openxmlformats.org/officeDocument/2006/relationships/slideLayout" Target="../slideLayouts/slideLayout24.xml"/><Relationship Id="rId21" Type="http://schemas.openxmlformats.org/officeDocument/2006/relationships/slideLayout" Target="../slideLayouts/slideLayout23.xml"/><Relationship Id="rId24" Type="http://schemas.openxmlformats.org/officeDocument/2006/relationships/slideLayout" Target="../slideLayouts/slideLayout26.xml"/><Relationship Id="rId23" Type="http://schemas.openxmlformats.org/officeDocument/2006/relationships/slideLayout" Target="../slideLayouts/slideLayout25.xml"/><Relationship Id="rId26" Type="http://schemas.openxmlformats.org/officeDocument/2006/relationships/slideLayout" Target="../slideLayouts/slideLayout28.xml"/><Relationship Id="rId25" Type="http://schemas.openxmlformats.org/officeDocument/2006/relationships/slideLayout" Target="../slideLayouts/slideLayout27.xml"/><Relationship Id="rId28" Type="http://schemas.openxmlformats.org/officeDocument/2006/relationships/slideLayout" Target="../slideLayouts/slideLayout30.xml"/><Relationship Id="rId27" Type="http://schemas.openxmlformats.org/officeDocument/2006/relationships/slideLayout" Target="../slideLayouts/slideLayout29.xml"/><Relationship Id="rId29" Type="http://schemas.openxmlformats.org/officeDocument/2006/relationships/slideLayout" Target="../slideLayouts/slideLayout31.xml"/><Relationship Id="rId51" Type="http://schemas.openxmlformats.org/officeDocument/2006/relationships/slideLayout" Target="../slideLayouts/slideLayout53.xml"/><Relationship Id="rId50" Type="http://schemas.openxmlformats.org/officeDocument/2006/relationships/slideLayout" Target="../slideLayouts/slideLayout52.xml"/><Relationship Id="rId53" Type="http://schemas.openxmlformats.org/officeDocument/2006/relationships/slideLayout" Target="../slideLayouts/slideLayout55.xml"/><Relationship Id="rId52" Type="http://schemas.openxmlformats.org/officeDocument/2006/relationships/slideLayout" Target="../slideLayouts/slideLayout54.xml"/><Relationship Id="rId11" Type="http://schemas.openxmlformats.org/officeDocument/2006/relationships/slideLayout" Target="../slideLayouts/slideLayout13.xml"/><Relationship Id="rId55" Type="http://schemas.openxmlformats.org/officeDocument/2006/relationships/slideLayout" Target="../slideLayouts/slideLayout57.xml"/><Relationship Id="rId10" Type="http://schemas.openxmlformats.org/officeDocument/2006/relationships/slideLayout" Target="../slideLayouts/slideLayout12.xml"/><Relationship Id="rId54" Type="http://schemas.openxmlformats.org/officeDocument/2006/relationships/slideLayout" Target="../slideLayouts/slideLayout56.xml"/><Relationship Id="rId13" Type="http://schemas.openxmlformats.org/officeDocument/2006/relationships/slideLayout" Target="../slideLayouts/slideLayout15.xml"/><Relationship Id="rId57" Type="http://schemas.openxmlformats.org/officeDocument/2006/relationships/theme" Target="../theme/theme1.xml"/><Relationship Id="rId12" Type="http://schemas.openxmlformats.org/officeDocument/2006/relationships/slideLayout" Target="../slideLayouts/slideLayout14.xml"/><Relationship Id="rId56" Type="http://schemas.openxmlformats.org/officeDocument/2006/relationships/slideLayout" Target="../slideLayouts/slideLayout58.xml"/><Relationship Id="rId15" Type="http://schemas.openxmlformats.org/officeDocument/2006/relationships/slideLayout" Target="../slideLayouts/slideLayout17.xml"/><Relationship Id="rId14" Type="http://schemas.openxmlformats.org/officeDocument/2006/relationships/slideLayout" Target="../slideLayouts/slideLayout16.xml"/><Relationship Id="rId17" Type="http://schemas.openxmlformats.org/officeDocument/2006/relationships/slideLayout" Target="../slideLayouts/slideLayout19.xml"/><Relationship Id="rId16" Type="http://schemas.openxmlformats.org/officeDocument/2006/relationships/slideLayout" Target="../slideLayouts/slideLayout18.xml"/><Relationship Id="rId19" Type="http://schemas.openxmlformats.org/officeDocument/2006/relationships/slideLayout" Target="../slideLayouts/slideLayout21.xml"/><Relationship Id="rId18"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slideLayout" Target="../slideLayouts/slideLayout60.xml"/><Relationship Id="rId3" Type="http://schemas.openxmlformats.org/officeDocument/2006/relationships/slideLayout" Target="../slideLayouts/slideLayout61.xml"/><Relationship Id="rId4" Type="http://schemas.openxmlformats.org/officeDocument/2006/relationships/slideLayout" Target="../slideLayouts/slideLayout62.xml"/><Relationship Id="rId9" Type="http://schemas.openxmlformats.org/officeDocument/2006/relationships/slideLayout" Target="../slideLayouts/slideLayout67.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20" Type="http://schemas.openxmlformats.org/officeDocument/2006/relationships/slideLayout" Target="../slideLayouts/slideLayout78.xml"/><Relationship Id="rId22" Type="http://schemas.openxmlformats.org/officeDocument/2006/relationships/theme" Target="../theme/theme4.xml"/><Relationship Id="rId21" Type="http://schemas.openxmlformats.org/officeDocument/2006/relationships/slideLayout" Target="../slideLayouts/slideLayout79.xml"/><Relationship Id="rId11" Type="http://schemas.openxmlformats.org/officeDocument/2006/relationships/slideLayout" Target="../slideLayouts/slideLayout69.xml"/><Relationship Id="rId10" Type="http://schemas.openxmlformats.org/officeDocument/2006/relationships/slideLayout" Target="../slideLayouts/slideLayout68.xml"/><Relationship Id="rId13" Type="http://schemas.openxmlformats.org/officeDocument/2006/relationships/slideLayout" Target="../slideLayouts/slideLayout71.xml"/><Relationship Id="rId12" Type="http://schemas.openxmlformats.org/officeDocument/2006/relationships/slideLayout" Target="../slideLayouts/slideLayout70.xml"/><Relationship Id="rId15" Type="http://schemas.openxmlformats.org/officeDocument/2006/relationships/slideLayout" Target="../slideLayouts/slideLayout73.xml"/><Relationship Id="rId14" Type="http://schemas.openxmlformats.org/officeDocument/2006/relationships/slideLayout" Target="../slideLayouts/slideLayout72.xml"/><Relationship Id="rId17" Type="http://schemas.openxmlformats.org/officeDocument/2006/relationships/slideLayout" Target="../slideLayouts/slideLayout75.xml"/><Relationship Id="rId16" Type="http://schemas.openxmlformats.org/officeDocument/2006/relationships/slideLayout" Target="../slideLayouts/slideLayout74.xml"/><Relationship Id="rId19" Type="http://schemas.openxmlformats.org/officeDocument/2006/relationships/slideLayout" Target="../slideLayouts/slideLayout77.xml"/><Relationship Id="rId18" Type="http://schemas.openxmlformats.org/officeDocument/2006/relationships/slideLayout" Target="../slideLayouts/slideLayout76.xml"/></Relationships>
</file>

<file path=ppt/slideMasters/_rels/slideMaster4.xml.rels><?xml version="1.0" encoding="UTF-8" standalone="yes"?><Relationships xmlns="http://schemas.openxmlformats.org/package/2006/relationships"><Relationship Id="rId40" Type="http://schemas.openxmlformats.org/officeDocument/2006/relationships/slideLayout" Target="../slideLayouts/slideLayout119.xml"/><Relationship Id="rId42" Type="http://schemas.openxmlformats.org/officeDocument/2006/relationships/slideLayout" Target="../slideLayouts/slideLayout121.xml"/><Relationship Id="rId41" Type="http://schemas.openxmlformats.org/officeDocument/2006/relationships/slideLayout" Target="../slideLayouts/slideLayout120.xml"/><Relationship Id="rId44" Type="http://schemas.openxmlformats.org/officeDocument/2006/relationships/slideLayout" Target="../slideLayouts/slideLayout123.xml"/><Relationship Id="rId43" Type="http://schemas.openxmlformats.org/officeDocument/2006/relationships/slideLayout" Target="../slideLayouts/slideLayout122.xml"/><Relationship Id="rId46" Type="http://schemas.openxmlformats.org/officeDocument/2006/relationships/slideLayout" Target="../slideLayouts/slideLayout125.xml"/><Relationship Id="rId45" Type="http://schemas.openxmlformats.org/officeDocument/2006/relationships/slideLayout" Target="../slideLayouts/slideLayout124.xml"/><Relationship Id="rId1" Type="http://schemas.openxmlformats.org/officeDocument/2006/relationships/slideLayout" Target="../slideLayouts/slideLayout80.xml"/><Relationship Id="rId2" Type="http://schemas.openxmlformats.org/officeDocument/2006/relationships/slideLayout" Target="../slideLayouts/slideLayout81.xml"/><Relationship Id="rId3" Type="http://schemas.openxmlformats.org/officeDocument/2006/relationships/slideLayout" Target="../slideLayouts/slideLayout82.xml"/><Relationship Id="rId4" Type="http://schemas.openxmlformats.org/officeDocument/2006/relationships/slideLayout" Target="../slideLayouts/slideLayout83.xml"/><Relationship Id="rId9" Type="http://schemas.openxmlformats.org/officeDocument/2006/relationships/slideLayout" Target="../slideLayouts/slideLayout88.xml"/><Relationship Id="rId48" Type="http://schemas.openxmlformats.org/officeDocument/2006/relationships/slideLayout" Target="../slideLayouts/slideLayout127.xml"/><Relationship Id="rId47" Type="http://schemas.openxmlformats.org/officeDocument/2006/relationships/slideLayout" Target="../slideLayouts/slideLayout126.xml"/><Relationship Id="rId49" Type="http://schemas.openxmlformats.org/officeDocument/2006/relationships/slideLayout" Target="../slideLayouts/slideLayout128.xml"/><Relationship Id="rId5" Type="http://schemas.openxmlformats.org/officeDocument/2006/relationships/slideLayout" Target="../slideLayouts/slideLayout84.xml"/><Relationship Id="rId6" Type="http://schemas.openxmlformats.org/officeDocument/2006/relationships/slideLayout" Target="../slideLayouts/slideLayout85.xml"/><Relationship Id="rId7" Type="http://schemas.openxmlformats.org/officeDocument/2006/relationships/slideLayout" Target="../slideLayouts/slideLayout86.xml"/><Relationship Id="rId8" Type="http://schemas.openxmlformats.org/officeDocument/2006/relationships/slideLayout" Target="../slideLayouts/slideLayout87.xml"/><Relationship Id="rId31" Type="http://schemas.openxmlformats.org/officeDocument/2006/relationships/slideLayout" Target="../slideLayouts/slideLayout110.xml"/><Relationship Id="rId30" Type="http://schemas.openxmlformats.org/officeDocument/2006/relationships/slideLayout" Target="../slideLayouts/slideLayout109.xml"/><Relationship Id="rId33" Type="http://schemas.openxmlformats.org/officeDocument/2006/relationships/slideLayout" Target="../slideLayouts/slideLayout112.xml"/><Relationship Id="rId32" Type="http://schemas.openxmlformats.org/officeDocument/2006/relationships/slideLayout" Target="../slideLayouts/slideLayout111.xml"/><Relationship Id="rId35" Type="http://schemas.openxmlformats.org/officeDocument/2006/relationships/slideLayout" Target="../slideLayouts/slideLayout114.xml"/><Relationship Id="rId34" Type="http://schemas.openxmlformats.org/officeDocument/2006/relationships/slideLayout" Target="../slideLayouts/slideLayout113.xml"/><Relationship Id="rId37" Type="http://schemas.openxmlformats.org/officeDocument/2006/relationships/slideLayout" Target="../slideLayouts/slideLayout116.xml"/><Relationship Id="rId36" Type="http://schemas.openxmlformats.org/officeDocument/2006/relationships/slideLayout" Target="../slideLayouts/slideLayout115.xml"/><Relationship Id="rId39" Type="http://schemas.openxmlformats.org/officeDocument/2006/relationships/slideLayout" Target="../slideLayouts/slideLayout118.xml"/><Relationship Id="rId38" Type="http://schemas.openxmlformats.org/officeDocument/2006/relationships/slideLayout" Target="../slideLayouts/slideLayout117.xml"/><Relationship Id="rId20" Type="http://schemas.openxmlformats.org/officeDocument/2006/relationships/slideLayout" Target="../slideLayouts/slideLayout99.xml"/><Relationship Id="rId22" Type="http://schemas.openxmlformats.org/officeDocument/2006/relationships/slideLayout" Target="../slideLayouts/slideLayout101.xml"/><Relationship Id="rId21" Type="http://schemas.openxmlformats.org/officeDocument/2006/relationships/slideLayout" Target="../slideLayouts/slideLayout100.xml"/><Relationship Id="rId24" Type="http://schemas.openxmlformats.org/officeDocument/2006/relationships/slideLayout" Target="../slideLayouts/slideLayout103.xml"/><Relationship Id="rId23" Type="http://schemas.openxmlformats.org/officeDocument/2006/relationships/slideLayout" Target="../slideLayouts/slideLayout102.xml"/><Relationship Id="rId26" Type="http://schemas.openxmlformats.org/officeDocument/2006/relationships/slideLayout" Target="../slideLayouts/slideLayout105.xml"/><Relationship Id="rId25" Type="http://schemas.openxmlformats.org/officeDocument/2006/relationships/slideLayout" Target="../slideLayouts/slideLayout104.xml"/><Relationship Id="rId28" Type="http://schemas.openxmlformats.org/officeDocument/2006/relationships/slideLayout" Target="../slideLayouts/slideLayout107.xml"/><Relationship Id="rId27" Type="http://schemas.openxmlformats.org/officeDocument/2006/relationships/slideLayout" Target="../slideLayouts/slideLayout106.xml"/><Relationship Id="rId29" Type="http://schemas.openxmlformats.org/officeDocument/2006/relationships/slideLayout" Target="../slideLayouts/slideLayout108.xml"/><Relationship Id="rId51" Type="http://schemas.openxmlformats.org/officeDocument/2006/relationships/slideLayout" Target="../slideLayouts/slideLayout130.xml"/><Relationship Id="rId50" Type="http://schemas.openxmlformats.org/officeDocument/2006/relationships/slideLayout" Target="../slideLayouts/slideLayout129.xml"/><Relationship Id="rId53" Type="http://schemas.openxmlformats.org/officeDocument/2006/relationships/theme" Target="../theme/theme2.xml"/><Relationship Id="rId52" Type="http://schemas.openxmlformats.org/officeDocument/2006/relationships/slideLayout" Target="../slideLayouts/slideLayout131.xml"/><Relationship Id="rId11" Type="http://schemas.openxmlformats.org/officeDocument/2006/relationships/slideLayout" Target="../slideLayouts/slideLayout90.xml"/><Relationship Id="rId10" Type="http://schemas.openxmlformats.org/officeDocument/2006/relationships/slideLayout" Target="../slideLayouts/slideLayout89.xml"/><Relationship Id="rId13" Type="http://schemas.openxmlformats.org/officeDocument/2006/relationships/slideLayout" Target="../slideLayouts/slideLayout92.xml"/><Relationship Id="rId12" Type="http://schemas.openxmlformats.org/officeDocument/2006/relationships/slideLayout" Target="../slideLayouts/slideLayout91.xml"/><Relationship Id="rId15" Type="http://schemas.openxmlformats.org/officeDocument/2006/relationships/slideLayout" Target="../slideLayouts/slideLayout94.xml"/><Relationship Id="rId14" Type="http://schemas.openxmlformats.org/officeDocument/2006/relationships/slideLayout" Target="../slideLayouts/slideLayout93.xml"/><Relationship Id="rId17" Type="http://schemas.openxmlformats.org/officeDocument/2006/relationships/slideLayout" Target="../slideLayouts/slideLayout96.xml"/><Relationship Id="rId16" Type="http://schemas.openxmlformats.org/officeDocument/2006/relationships/slideLayout" Target="../slideLayouts/slideLayout95.xml"/><Relationship Id="rId19" Type="http://schemas.openxmlformats.org/officeDocument/2006/relationships/slideLayout" Target="../slideLayouts/slideLayout98.xml"/><Relationship Id="rId18" Type="http://schemas.openxmlformats.org/officeDocument/2006/relationships/slideLayout" Target="../slideLayouts/slideLayout9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9" name="Shape 9"/>
        <p:cNvGrpSpPr/>
        <p:nvPr/>
      </p:nvGrpSpPr>
      <p:grpSpPr>
        <a:xfrm>
          <a:off x="0" y="0"/>
          <a:ext cx="0" cy="0"/>
          <a:chOff x="0" y="0"/>
          <a:chExt cx="0" cy="0"/>
        </a:xfrm>
      </p:grpSpPr>
      <p:sp>
        <p:nvSpPr>
          <p:cNvPr id="10" name="Google Shape;10;p1"/>
          <p:cNvSpPr/>
          <p:nvPr/>
        </p:nvSpPr>
        <p:spPr>
          <a:xfrm>
            <a:off x="22190850" y="702521"/>
            <a:ext cx="711680" cy="711680"/>
          </a:xfrm>
          <a:prstGeom prst="ellipse">
            <a:avLst/>
          </a:prstGeom>
          <a:solidFill>
            <a:srgbClr val="4F91E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3600" u="none" cap="none" strike="noStrike">
              <a:solidFill>
                <a:schemeClr val="lt1"/>
              </a:solidFill>
              <a:latin typeface="Calibri"/>
              <a:ea typeface="Calibri"/>
              <a:cs typeface="Calibri"/>
              <a:sym typeface="Calibri"/>
            </a:endParaRPr>
          </a:p>
        </p:txBody>
      </p:sp>
      <p:sp>
        <p:nvSpPr>
          <p:cNvPr id="11" name="Google Shape;11;p1"/>
          <p:cNvSpPr/>
          <p:nvPr/>
        </p:nvSpPr>
        <p:spPr>
          <a:xfrm>
            <a:off x="22265945" y="762000"/>
            <a:ext cx="633410" cy="630936"/>
          </a:xfrm>
          <a:prstGeom prst="ellipse">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fld id="{00000000-1234-1234-1234-123412341234}" type="slidenum">
              <a:rPr b="0" i="0" lang="en-US" sz="2400" u="none" cap="none" strike="noStrike">
                <a:solidFill>
                  <a:schemeClr val="lt1"/>
                </a:solidFill>
                <a:latin typeface="Poppins Medium"/>
                <a:ea typeface="Poppins Medium"/>
                <a:cs typeface="Poppins Medium"/>
                <a:sym typeface="Poppins Medium"/>
              </a:rPr>
              <a:t>‹#›</a:t>
            </a:fld>
            <a:endParaRPr b="0" i="0" sz="2800" u="none" cap="none" strike="noStrike">
              <a:solidFill>
                <a:schemeClr val="lt1"/>
              </a:solidFill>
              <a:latin typeface="Poppins Medium"/>
              <a:ea typeface="Poppins Medium"/>
              <a:cs typeface="Poppins Medium"/>
              <a:sym typeface="Poppins Medium"/>
            </a:endParaRPr>
          </a:p>
        </p:txBody>
      </p:sp>
      <p:sp>
        <p:nvSpPr>
          <p:cNvPr id="12" name="Google Shape;12;p1"/>
          <p:cNvSpPr txBox="1"/>
          <p:nvPr>
            <p:ph type="title"/>
          </p:nvPr>
        </p:nvSpPr>
        <p:spPr>
          <a:xfrm>
            <a:off x="1675964" y="730251"/>
            <a:ext cx="21025723" cy="2651126"/>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chemeClr val="dk2"/>
              </a:buClr>
              <a:buSzPts val="8798"/>
              <a:buFont typeface="Poppins"/>
              <a:buNone/>
              <a:defRPr b="1" i="0" sz="8798" u="none" cap="none" strike="noStrike">
                <a:solidFill>
                  <a:schemeClr val="dk2"/>
                </a:solidFill>
                <a:latin typeface="Poppins"/>
                <a:ea typeface="Poppins"/>
                <a:cs typeface="Poppins"/>
                <a:sym typeface="Poppi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3" name="Google Shape;13;p1"/>
          <p:cNvSpPr txBox="1"/>
          <p:nvPr>
            <p:ph idx="1" type="body"/>
          </p:nvPr>
        </p:nvSpPr>
        <p:spPr>
          <a:xfrm>
            <a:off x="1675964" y="3651250"/>
            <a:ext cx="21025723" cy="8702676"/>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2000"/>
              </a:spcBef>
              <a:spcAft>
                <a:spcPts val="0"/>
              </a:spcAft>
              <a:buClr>
                <a:schemeClr val="dk1"/>
              </a:buClr>
              <a:buSzPts val="5599"/>
              <a:buFont typeface="Arial"/>
              <a:buNone/>
              <a:defRPr b="0" i="0" sz="5599" u="none" cap="none" strike="noStrike">
                <a:solidFill>
                  <a:schemeClr val="dk1"/>
                </a:solidFill>
                <a:latin typeface="Lato Light"/>
                <a:ea typeface="Lato Light"/>
                <a:cs typeface="Lato Light"/>
                <a:sym typeface="Lato Light"/>
              </a:defRPr>
            </a:lvl1pPr>
            <a:lvl2pPr indent="-228600" lvl="1" marL="914400" marR="0" rtl="0" algn="l">
              <a:lnSpc>
                <a:spcPct val="90000"/>
              </a:lnSpc>
              <a:spcBef>
                <a:spcPts val="1000"/>
              </a:spcBef>
              <a:spcAft>
                <a:spcPts val="0"/>
              </a:spcAft>
              <a:buClr>
                <a:schemeClr val="dk1"/>
              </a:buClr>
              <a:buSzPts val="4799"/>
              <a:buFont typeface="Arial"/>
              <a:buNone/>
              <a:defRPr b="0" i="0" sz="4799" u="none" cap="none" strike="noStrike">
                <a:solidFill>
                  <a:schemeClr val="dk1"/>
                </a:solidFill>
                <a:latin typeface="Lato Light"/>
                <a:ea typeface="Lato Light"/>
                <a:cs typeface="Lato Light"/>
                <a:sym typeface="Lato Light"/>
              </a:defRPr>
            </a:lvl2pPr>
            <a:lvl3pPr indent="-228600" lvl="2" marL="1371600" marR="0" rtl="0" algn="l">
              <a:lnSpc>
                <a:spcPct val="90000"/>
              </a:lnSpc>
              <a:spcBef>
                <a:spcPts val="1000"/>
              </a:spcBef>
              <a:spcAft>
                <a:spcPts val="0"/>
              </a:spcAft>
              <a:buClr>
                <a:schemeClr val="dk1"/>
              </a:buClr>
              <a:buSzPts val="3999"/>
              <a:buFont typeface="Arial"/>
              <a:buNone/>
              <a:defRPr b="0" i="0" sz="3999" u="none" cap="none" strike="noStrike">
                <a:solidFill>
                  <a:schemeClr val="dk1"/>
                </a:solidFill>
                <a:latin typeface="Lato Light"/>
                <a:ea typeface="Lato Light"/>
                <a:cs typeface="Lato Light"/>
                <a:sym typeface="Lato Light"/>
              </a:defRPr>
            </a:lvl3pPr>
            <a:lvl4pPr indent="-228600" lvl="3" marL="1828800" marR="0" rtl="0" algn="l">
              <a:lnSpc>
                <a:spcPct val="90000"/>
              </a:lnSpc>
              <a:spcBef>
                <a:spcPts val="1000"/>
              </a:spcBef>
              <a:spcAft>
                <a:spcPts val="0"/>
              </a:spcAft>
              <a:buClr>
                <a:schemeClr val="dk1"/>
              </a:buClr>
              <a:buSzPts val="3599"/>
              <a:buFont typeface="Arial"/>
              <a:buNone/>
              <a:defRPr b="0" i="0" sz="3599" u="none" cap="none" strike="noStrike">
                <a:solidFill>
                  <a:schemeClr val="dk1"/>
                </a:solidFill>
                <a:latin typeface="Lato Light"/>
                <a:ea typeface="Lato Light"/>
                <a:cs typeface="Lato Light"/>
                <a:sym typeface="Lato Light"/>
              </a:defRPr>
            </a:lvl4pPr>
            <a:lvl5pPr indent="-228600" lvl="4" marL="2286000" marR="0" rtl="0" algn="l">
              <a:lnSpc>
                <a:spcPct val="90000"/>
              </a:lnSpc>
              <a:spcBef>
                <a:spcPts val="1000"/>
              </a:spcBef>
              <a:spcAft>
                <a:spcPts val="0"/>
              </a:spcAft>
              <a:buClr>
                <a:schemeClr val="dk1"/>
              </a:buClr>
              <a:buSzPts val="3599"/>
              <a:buFont typeface="Arial"/>
              <a:buNone/>
              <a:defRPr b="0" i="0" sz="3599" u="none" cap="none" strike="noStrike">
                <a:solidFill>
                  <a:schemeClr val="dk1"/>
                </a:solidFill>
                <a:latin typeface="Lato Light"/>
                <a:ea typeface="Lato Light"/>
                <a:cs typeface="Lato Light"/>
                <a:sym typeface="Lato Light"/>
              </a:defRPr>
            </a:lvl5pPr>
            <a:lvl6pPr indent="-457136" lvl="5" marL="2743200" marR="0" rtl="0" algn="l">
              <a:lnSpc>
                <a:spcPct val="90000"/>
              </a:lnSpc>
              <a:spcBef>
                <a:spcPts val="1000"/>
              </a:spcBef>
              <a:spcAft>
                <a:spcPts val="0"/>
              </a:spcAft>
              <a:buClr>
                <a:schemeClr val="dk1"/>
              </a:buClr>
              <a:buSzPts val="3599"/>
              <a:buFont typeface="Arial"/>
              <a:buChar char="•"/>
              <a:defRPr b="0" i="0" sz="3599" u="none" cap="none" strike="noStrike">
                <a:solidFill>
                  <a:schemeClr val="dk1"/>
                </a:solidFill>
                <a:latin typeface="Calibri"/>
                <a:ea typeface="Calibri"/>
                <a:cs typeface="Calibri"/>
                <a:sym typeface="Calibri"/>
              </a:defRPr>
            </a:lvl6pPr>
            <a:lvl7pPr indent="-457136" lvl="6" marL="3200400" marR="0" rtl="0" algn="l">
              <a:lnSpc>
                <a:spcPct val="90000"/>
              </a:lnSpc>
              <a:spcBef>
                <a:spcPts val="1000"/>
              </a:spcBef>
              <a:spcAft>
                <a:spcPts val="0"/>
              </a:spcAft>
              <a:buClr>
                <a:schemeClr val="dk1"/>
              </a:buClr>
              <a:buSzPts val="3599"/>
              <a:buFont typeface="Arial"/>
              <a:buChar char="•"/>
              <a:defRPr b="0" i="0" sz="3599" u="none" cap="none" strike="noStrike">
                <a:solidFill>
                  <a:schemeClr val="dk1"/>
                </a:solidFill>
                <a:latin typeface="Calibri"/>
                <a:ea typeface="Calibri"/>
                <a:cs typeface="Calibri"/>
                <a:sym typeface="Calibri"/>
              </a:defRPr>
            </a:lvl7pPr>
            <a:lvl8pPr indent="-457136" lvl="7" marL="3657600" marR="0" rtl="0" algn="l">
              <a:lnSpc>
                <a:spcPct val="90000"/>
              </a:lnSpc>
              <a:spcBef>
                <a:spcPts val="1000"/>
              </a:spcBef>
              <a:spcAft>
                <a:spcPts val="0"/>
              </a:spcAft>
              <a:buClr>
                <a:schemeClr val="dk1"/>
              </a:buClr>
              <a:buSzPts val="3599"/>
              <a:buFont typeface="Arial"/>
              <a:buChar char="•"/>
              <a:defRPr b="0" i="0" sz="3599" u="none" cap="none" strike="noStrike">
                <a:solidFill>
                  <a:schemeClr val="dk1"/>
                </a:solidFill>
                <a:latin typeface="Calibri"/>
                <a:ea typeface="Calibri"/>
                <a:cs typeface="Calibri"/>
                <a:sym typeface="Calibri"/>
              </a:defRPr>
            </a:lvl8pPr>
            <a:lvl9pPr indent="-457136" lvl="8" marL="4114800" marR="0" rtl="0" algn="l">
              <a:lnSpc>
                <a:spcPct val="90000"/>
              </a:lnSpc>
              <a:spcBef>
                <a:spcPts val="1000"/>
              </a:spcBef>
              <a:spcAft>
                <a:spcPts val="0"/>
              </a:spcAft>
              <a:buClr>
                <a:schemeClr val="dk1"/>
              </a:buClr>
              <a:buSzPts val="3599"/>
              <a:buFont typeface="Arial"/>
              <a:buChar char="•"/>
              <a:defRPr b="0" i="0" sz="3599" u="none" cap="none" strike="noStrike">
                <a:solidFill>
                  <a:schemeClr val="dk1"/>
                </a:solidFill>
                <a:latin typeface="Calibri"/>
                <a:ea typeface="Calibri"/>
                <a:cs typeface="Calibri"/>
                <a:sym typeface="Calibri"/>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6" name="Shape 16"/>
        <p:cNvGrpSpPr/>
        <p:nvPr/>
      </p:nvGrpSpPr>
      <p:grpSpPr>
        <a:xfrm>
          <a:off x="0" y="0"/>
          <a:ext cx="0" cy="0"/>
          <a:chOff x="0" y="0"/>
          <a:chExt cx="0" cy="0"/>
        </a:xfrm>
      </p:grpSpPr>
      <p:sp>
        <p:nvSpPr>
          <p:cNvPr id="17" name="Google Shape;17;p4"/>
          <p:cNvSpPr txBox="1"/>
          <p:nvPr>
            <p:ph idx="12" type="sldNum"/>
          </p:nvPr>
        </p:nvSpPr>
        <p:spPr>
          <a:xfrm>
            <a:off x="22812148" y="12666269"/>
            <a:ext cx="1462800" cy="1049700"/>
          </a:xfrm>
          <a:prstGeom prst="rect">
            <a:avLst/>
          </a:prstGeom>
          <a:noFill/>
          <a:ln>
            <a:noFill/>
          </a:ln>
        </p:spPr>
        <p:txBody>
          <a:bodyPr anchorCtr="0" anchor="t" bIns="243750" lIns="243750" spcFirstLastPara="1" rIns="243750" wrap="square" tIns="243750">
            <a:noAutofit/>
          </a:bodyPr>
          <a:lstStyle>
            <a:lvl1pPr lvl="0" rtl="0" algn="r">
              <a:buNone/>
              <a:defRPr sz="3500">
                <a:solidFill>
                  <a:schemeClr val="tx1"/>
                </a:solidFill>
              </a:defRPr>
            </a:lvl1pPr>
            <a:lvl2pPr lvl="1" rtl="0" algn="r">
              <a:buNone/>
              <a:defRPr sz="3500">
                <a:solidFill>
                  <a:schemeClr val="tx1"/>
                </a:solidFill>
              </a:defRPr>
            </a:lvl2pPr>
            <a:lvl3pPr lvl="2" rtl="0" algn="r">
              <a:buNone/>
              <a:defRPr sz="3500">
                <a:solidFill>
                  <a:schemeClr val="tx1"/>
                </a:solidFill>
              </a:defRPr>
            </a:lvl3pPr>
            <a:lvl4pPr lvl="3" rtl="0" algn="r">
              <a:buNone/>
              <a:defRPr sz="3500">
                <a:solidFill>
                  <a:schemeClr val="tx1"/>
                </a:solidFill>
              </a:defRPr>
            </a:lvl4pPr>
            <a:lvl5pPr lvl="4" rtl="0" algn="r">
              <a:buNone/>
              <a:defRPr sz="3500">
                <a:solidFill>
                  <a:schemeClr val="tx1"/>
                </a:solidFill>
              </a:defRPr>
            </a:lvl5pPr>
            <a:lvl6pPr lvl="5" rtl="0" algn="r">
              <a:buNone/>
              <a:defRPr sz="3500">
                <a:solidFill>
                  <a:schemeClr val="tx1"/>
                </a:solidFill>
              </a:defRPr>
            </a:lvl6pPr>
            <a:lvl7pPr lvl="6" rtl="0" algn="r">
              <a:buNone/>
              <a:defRPr sz="3500">
                <a:solidFill>
                  <a:schemeClr val="tx1"/>
                </a:solidFill>
              </a:defRPr>
            </a:lvl7pPr>
            <a:lvl8pPr lvl="7" rtl="0" algn="r">
              <a:buNone/>
              <a:defRPr sz="3500">
                <a:solidFill>
                  <a:schemeClr val="tx1"/>
                </a:solidFill>
              </a:defRPr>
            </a:lvl8pPr>
            <a:lvl9pPr lvl="8" rtl="0" algn="r">
              <a:buNone/>
              <a:defRPr sz="3500">
                <a:solidFill>
                  <a:schemeClr val="tx1"/>
                </a:solidFil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 id="2147483664" r:id="rId15"/>
    <p:sldLayoutId id="2147483665" r:id="rId16"/>
    <p:sldLayoutId id="2147483666" r:id="rId17"/>
    <p:sldLayoutId id="2147483667" r:id="rId18"/>
    <p:sldLayoutId id="2147483668" r:id="rId19"/>
    <p:sldLayoutId id="2147483669" r:id="rId20"/>
    <p:sldLayoutId id="2147483670" r:id="rId21"/>
    <p:sldLayoutId id="2147483671" r:id="rId22"/>
    <p:sldLayoutId id="2147483672" r:id="rId23"/>
    <p:sldLayoutId id="2147483673" r:id="rId24"/>
    <p:sldLayoutId id="2147483674" r:id="rId25"/>
    <p:sldLayoutId id="2147483675" r:id="rId26"/>
    <p:sldLayoutId id="2147483676" r:id="rId27"/>
    <p:sldLayoutId id="2147483677" r:id="rId28"/>
    <p:sldLayoutId id="2147483678" r:id="rId29"/>
    <p:sldLayoutId id="2147483679" r:id="rId30"/>
    <p:sldLayoutId id="2147483680" r:id="rId31"/>
    <p:sldLayoutId id="2147483681" r:id="rId32"/>
    <p:sldLayoutId id="2147483682" r:id="rId33"/>
    <p:sldLayoutId id="2147483683" r:id="rId34"/>
    <p:sldLayoutId id="2147483684" r:id="rId35"/>
    <p:sldLayoutId id="2147483685" r:id="rId36"/>
    <p:sldLayoutId id="2147483686" r:id="rId37"/>
    <p:sldLayoutId id="2147483687" r:id="rId38"/>
    <p:sldLayoutId id="2147483688" r:id="rId39"/>
    <p:sldLayoutId id="2147483689" r:id="rId40"/>
    <p:sldLayoutId id="2147483690" r:id="rId41"/>
    <p:sldLayoutId id="2147483691" r:id="rId42"/>
    <p:sldLayoutId id="2147483692" r:id="rId43"/>
    <p:sldLayoutId id="2147483693" r:id="rId44"/>
    <p:sldLayoutId id="2147483694" r:id="rId45"/>
    <p:sldLayoutId id="2147483695" r:id="rId46"/>
    <p:sldLayoutId id="2147483696" r:id="rId47"/>
    <p:sldLayoutId id="2147483697" r:id="rId48"/>
    <p:sldLayoutId id="2147483698" r:id="rId49"/>
    <p:sldLayoutId id="2147483699" r:id="rId50"/>
    <p:sldLayoutId id="2147483700" r:id="rId51"/>
    <p:sldLayoutId id="2147483701" r:id="rId52"/>
    <p:sldLayoutId id="2147483702" r:id="rId53"/>
    <p:sldLayoutId id="2147483703" r:id="rId54"/>
    <p:sldLayoutId id="2147483704" r:id="rId55"/>
    <p:sldLayoutId id="2147483705" r:id="rId56"/>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065" name="Shape 1065"/>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 id="2147483718" r:id="rId13"/>
    <p:sldLayoutId id="2147483719" r:id="rId14"/>
    <p:sldLayoutId id="2147483720" r:id="rId15"/>
    <p:sldLayoutId id="2147483721" r:id="rId16"/>
    <p:sldLayoutId id="2147483722" r:id="rId17"/>
    <p:sldLayoutId id="2147483723" r:id="rId18"/>
    <p:sldLayoutId id="2147483724" r:id="rId19"/>
    <p:sldLayoutId id="2147483725" r:id="rId20"/>
    <p:sldLayoutId id="2147483726" r:id="rId2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312" name="Shape 1312"/>
        <p:cNvGrpSpPr/>
        <p:nvPr/>
      </p:nvGrpSpPr>
      <p:grpSpPr>
        <a:xfrm>
          <a:off x="0" y="0"/>
          <a:ext cx="0" cy="0"/>
          <a:chOff x="0" y="0"/>
          <a:chExt cx="0" cy="0"/>
        </a:xfrm>
      </p:grpSpPr>
      <p:sp>
        <p:nvSpPr>
          <p:cNvPr id="1313" name="Google Shape;1313;p83"/>
          <p:cNvSpPr txBox="1"/>
          <p:nvPr>
            <p:ph idx="12" type="sldNum"/>
          </p:nvPr>
        </p:nvSpPr>
        <p:spPr>
          <a:xfrm>
            <a:off x="22812148" y="12666269"/>
            <a:ext cx="1462800" cy="1049700"/>
          </a:xfrm>
          <a:prstGeom prst="rect">
            <a:avLst/>
          </a:prstGeom>
          <a:noFill/>
          <a:ln>
            <a:noFill/>
          </a:ln>
        </p:spPr>
        <p:txBody>
          <a:bodyPr anchorCtr="0" anchor="t" bIns="243750" lIns="243750" spcFirstLastPara="1" rIns="243750" wrap="square" tIns="243750">
            <a:noAutofit/>
          </a:bodyPr>
          <a:lstStyle>
            <a:lvl1pPr lvl="0" rtl="0" algn="r">
              <a:buNone/>
              <a:defRPr sz="3500">
                <a:solidFill>
                  <a:schemeClr val="tx1"/>
                </a:solidFill>
              </a:defRPr>
            </a:lvl1pPr>
            <a:lvl2pPr lvl="1" rtl="0" algn="r">
              <a:buNone/>
              <a:defRPr sz="3500">
                <a:solidFill>
                  <a:schemeClr val="tx1"/>
                </a:solidFill>
              </a:defRPr>
            </a:lvl2pPr>
            <a:lvl3pPr lvl="2" rtl="0" algn="r">
              <a:buNone/>
              <a:defRPr sz="3500">
                <a:solidFill>
                  <a:schemeClr val="tx1"/>
                </a:solidFill>
              </a:defRPr>
            </a:lvl3pPr>
            <a:lvl4pPr lvl="3" rtl="0" algn="r">
              <a:buNone/>
              <a:defRPr sz="3500">
                <a:solidFill>
                  <a:schemeClr val="tx1"/>
                </a:solidFill>
              </a:defRPr>
            </a:lvl4pPr>
            <a:lvl5pPr lvl="4" rtl="0" algn="r">
              <a:buNone/>
              <a:defRPr sz="3500">
                <a:solidFill>
                  <a:schemeClr val="tx1"/>
                </a:solidFill>
              </a:defRPr>
            </a:lvl5pPr>
            <a:lvl6pPr lvl="5" rtl="0" algn="r">
              <a:buNone/>
              <a:defRPr sz="3500">
                <a:solidFill>
                  <a:schemeClr val="tx1"/>
                </a:solidFill>
              </a:defRPr>
            </a:lvl6pPr>
            <a:lvl7pPr lvl="6" rtl="0" algn="r">
              <a:buNone/>
              <a:defRPr sz="3500">
                <a:solidFill>
                  <a:schemeClr val="tx1"/>
                </a:solidFill>
              </a:defRPr>
            </a:lvl7pPr>
            <a:lvl8pPr lvl="7" rtl="0" algn="r">
              <a:buNone/>
              <a:defRPr sz="3500">
                <a:solidFill>
                  <a:schemeClr val="tx1"/>
                </a:solidFill>
              </a:defRPr>
            </a:lvl8pPr>
            <a:lvl9pPr lvl="8" rtl="0" algn="r">
              <a:buNone/>
              <a:defRPr sz="3500">
                <a:solidFill>
                  <a:schemeClr val="tx1"/>
                </a:solidFil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 id="2147483739" r:id="rId13"/>
    <p:sldLayoutId id="2147483740" r:id="rId14"/>
    <p:sldLayoutId id="2147483741" r:id="rId15"/>
    <p:sldLayoutId id="2147483742" r:id="rId16"/>
    <p:sldLayoutId id="2147483743" r:id="rId17"/>
    <p:sldLayoutId id="2147483744" r:id="rId18"/>
    <p:sldLayoutId id="2147483745" r:id="rId19"/>
    <p:sldLayoutId id="2147483746" r:id="rId20"/>
    <p:sldLayoutId id="2147483747" r:id="rId21"/>
    <p:sldLayoutId id="2147483748" r:id="rId22"/>
    <p:sldLayoutId id="2147483749" r:id="rId23"/>
    <p:sldLayoutId id="2147483750" r:id="rId24"/>
    <p:sldLayoutId id="2147483751" r:id="rId25"/>
    <p:sldLayoutId id="2147483752" r:id="rId26"/>
    <p:sldLayoutId id="2147483753" r:id="rId27"/>
    <p:sldLayoutId id="2147483754" r:id="rId28"/>
    <p:sldLayoutId id="2147483755" r:id="rId29"/>
    <p:sldLayoutId id="2147483756" r:id="rId30"/>
    <p:sldLayoutId id="2147483757" r:id="rId31"/>
    <p:sldLayoutId id="2147483758" r:id="rId32"/>
    <p:sldLayoutId id="2147483759" r:id="rId33"/>
    <p:sldLayoutId id="2147483760" r:id="rId34"/>
    <p:sldLayoutId id="2147483761" r:id="rId35"/>
    <p:sldLayoutId id="2147483762" r:id="rId36"/>
    <p:sldLayoutId id="2147483763" r:id="rId37"/>
    <p:sldLayoutId id="2147483764" r:id="rId38"/>
    <p:sldLayoutId id="2147483765" r:id="rId39"/>
    <p:sldLayoutId id="2147483766" r:id="rId40"/>
    <p:sldLayoutId id="2147483767" r:id="rId41"/>
    <p:sldLayoutId id="2147483768" r:id="rId42"/>
    <p:sldLayoutId id="2147483769" r:id="rId43"/>
    <p:sldLayoutId id="2147483770" r:id="rId44"/>
    <p:sldLayoutId id="2147483771" r:id="rId45"/>
    <p:sldLayoutId id="2147483772" r:id="rId46"/>
    <p:sldLayoutId id="2147483773" r:id="rId47"/>
    <p:sldLayoutId id="2147483774" r:id="rId48"/>
    <p:sldLayoutId id="2147483775" r:id="rId49"/>
    <p:sldLayoutId id="2147483776" r:id="rId50"/>
    <p:sldLayoutId id="2147483777" r:id="rId51"/>
    <p:sldLayoutId id="2147483778" r:id="rId52"/>
  </p:sldLayoutIdLst>
  <mc:AlternateContent>
    <mc:Choice Requires="p14">
      <p:transition p14:dur="400">
        <p:fade thruBlk="1"/>
      </p:transition>
    </mc:Choice>
    <mc:Fallback>
      <p:transition>
        <p:fade/>
      </p:transition>
    </mc:Fallback>
  </mc:AlternateConten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22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2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220.png"/><Relationship Id="rId4" Type="http://schemas.openxmlformats.org/officeDocument/2006/relationships/image" Target="../media/image22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4.xml"/><Relationship Id="rId2" Type="http://schemas.openxmlformats.org/officeDocument/2006/relationships/notesSlide" Target="../notesSlides/notesSlide13.xml"/><Relationship Id="rId3" Type="http://schemas.openxmlformats.org/officeDocument/2006/relationships/image" Target="../media/image22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4.xml"/><Relationship Id="rId2" Type="http://schemas.openxmlformats.org/officeDocument/2006/relationships/notesSlide" Target="../notesSlides/notesSlide20.xml"/><Relationship Id="rId3" Type="http://schemas.openxmlformats.org/officeDocument/2006/relationships/image" Target="../media/image22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4.xml"/><Relationship Id="rId2" Type="http://schemas.openxmlformats.org/officeDocument/2006/relationships/notesSlide" Target="../notesSlides/notesSlide3.xml"/><Relationship Id="rId3" Type="http://schemas.openxmlformats.org/officeDocument/2006/relationships/image" Target="../media/image22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7.xml"/><Relationship Id="rId2" Type="http://schemas.openxmlformats.org/officeDocument/2006/relationships/notesSlide" Target="../notesSlides/notesSlide4.xml"/><Relationship Id="rId3" Type="http://schemas.openxmlformats.org/officeDocument/2006/relationships/image" Target="../media/image219.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21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4" name="Shape 2324"/>
        <p:cNvGrpSpPr/>
        <p:nvPr/>
      </p:nvGrpSpPr>
      <p:grpSpPr>
        <a:xfrm>
          <a:off x="0" y="0"/>
          <a:ext cx="0" cy="0"/>
          <a:chOff x="0" y="0"/>
          <a:chExt cx="0" cy="0"/>
        </a:xfrm>
      </p:grpSpPr>
      <p:sp>
        <p:nvSpPr>
          <p:cNvPr id="2325" name="Google Shape;2325;p136"/>
          <p:cNvSpPr txBox="1"/>
          <p:nvPr>
            <p:ph type="title"/>
          </p:nvPr>
        </p:nvSpPr>
        <p:spPr>
          <a:xfrm>
            <a:off x="731377" y="4318542"/>
            <a:ext cx="22914900" cy="2112900"/>
          </a:xfrm>
          <a:prstGeom prst="rect">
            <a:avLst/>
          </a:prstGeom>
        </p:spPr>
        <p:txBody>
          <a:bodyPr anchorCtr="0" anchor="t" bIns="243750" lIns="243750" spcFirstLastPara="1" rIns="243750" wrap="square" tIns="243750">
            <a:noAutofit/>
          </a:bodyPr>
          <a:lstStyle/>
          <a:p>
            <a:pPr indent="0" lvl="0" marL="0" rtl="0" algn="ctr">
              <a:spcBef>
                <a:spcPts val="0"/>
              </a:spcBef>
              <a:spcAft>
                <a:spcPts val="0"/>
              </a:spcAft>
              <a:buNone/>
            </a:pPr>
            <a:r>
              <a:rPr b="1" lang="en-US">
                <a:latin typeface="Roboto"/>
                <a:ea typeface="Roboto"/>
                <a:cs typeface="Roboto"/>
                <a:sym typeface="Roboto"/>
              </a:rPr>
              <a:t>Final Engagement</a:t>
            </a:r>
            <a:endParaRPr>
              <a:latin typeface="Roboto"/>
              <a:ea typeface="Roboto"/>
              <a:cs typeface="Roboto"/>
              <a:sym typeface="Roboto"/>
            </a:endParaRPr>
          </a:p>
          <a:p>
            <a:pPr indent="0" lvl="0" marL="0" rtl="0" algn="ctr">
              <a:spcBef>
                <a:spcPts val="0"/>
              </a:spcBef>
              <a:spcAft>
                <a:spcPts val="0"/>
              </a:spcAft>
              <a:buNone/>
            </a:pPr>
            <a:r>
              <a:rPr lang="en-US" sz="6800">
                <a:latin typeface="Roboto"/>
                <a:ea typeface="Roboto"/>
                <a:cs typeface="Roboto"/>
                <a:sym typeface="Roboto"/>
              </a:rPr>
              <a:t>Attack, Defense &amp; Analysis of a Vulnerable Network</a:t>
            </a:r>
            <a:endParaRPr sz="6800">
              <a:latin typeface="Roboto"/>
              <a:ea typeface="Roboto"/>
              <a:cs typeface="Roboto"/>
              <a:sym typeface="Roboto"/>
            </a:endParaRPr>
          </a:p>
        </p:txBody>
      </p:sp>
      <p:sp>
        <p:nvSpPr>
          <p:cNvPr id="2326" name="Google Shape;2326;p136"/>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2327" name="Google Shape;2327;p136"/>
          <p:cNvSpPr txBox="1"/>
          <p:nvPr>
            <p:ph idx="1" type="subTitle"/>
          </p:nvPr>
        </p:nvSpPr>
        <p:spPr>
          <a:xfrm>
            <a:off x="-32791" y="13111067"/>
            <a:ext cx="21252900" cy="604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1" name="Shape 2401"/>
        <p:cNvGrpSpPr/>
        <p:nvPr/>
      </p:nvGrpSpPr>
      <p:grpSpPr>
        <a:xfrm>
          <a:off x="0" y="0"/>
          <a:ext cx="0" cy="0"/>
          <a:chOff x="0" y="0"/>
          <a:chExt cx="0" cy="0"/>
        </a:xfrm>
      </p:grpSpPr>
      <p:sp>
        <p:nvSpPr>
          <p:cNvPr id="2402" name="Google Shape;2402;p145"/>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HTTP Request Size Monitor</a:t>
            </a:r>
            <a:endParaRPr/>
          </a:p>
        </p:txBody>
      </p:sp>
      <p:sp>
        <p:nvSpPr>
          <p:cNvPr id="2403" name="Google Shape;2403;p145"/>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2404" name="Google Shape;2404;p145"/>
          <p:cNvSpPr txBox="1"/>
          <p:nvPr>
            <p:ph idx="3" type="body"/>
          </p:nvPr>
        </p:nvSpPr>
        <p:spPr>
          <a:xfrm>
            <a:off x="703375" y="2295400"/>
            <a:ext cx="22942800" cy="10534800"/>
          </a:xfrm>
          <a:prstGeom prst="rect">
            <a:avLst/>
          </a:prstGeom>
        </p:spPr>
        <p:txBody>
          <a:bodyPr anchorCtr="0" anchor="t" bIns="2437975" lIns="1219000" spcFirstLastPara="1" rIns="1219000" wrap="square" tIns="0">
            <a:noAutofit/>
          </a:bodyPr>
          <a:lstStyle/>
          <a:p>
            <a:pPr indent="0" lvl="0" marL="0" rtl="0" algn="l">
              <a:lnSpc>
                <a:spcPct val="115000"/>
              </a:lnSpc>
              <a:spcBef>
                <a:spcPts val="0"/>
              </a:spcBef>
              <a:spcAft>
                <a:spcPts val="0"/>
              </a:spcAft>
              <a:buNone/>
            </a:pPr>
            <a:r>
              <a:t/>
            </a:r>
            <a:endParaRPr sz="4400">
              <a:solidFill>
                <a:schemeClr val="dk1"/>
              </a:solidFill>
            </a:endParaRPr>
          </a:p>
          <a:p>
            <a:pPr indent="-508000" lvl="0" marL="457200" rtl="0" algn="l">
              <a:lnSpc>
                <a:spcPct val="115000"/>
              </a:lnSpc>
              <a:spcBef>
                <a:spcPts val="1000"/>
              </a:spcBef>
              <a:spcAft>
                <a:spcPts val="0"/>
              </a:spcAft>
              <a:buClr>
                <a:schemeClr val="dk1"/>
              </a:buClr>
              <a:buSzPts val="4400"/>
              <a:buChar char="●"/>
            </a:pPr>
            <a:r>
              <a:rPr b="1" lang="en-US" sz="4400">
                <a:solidFill>
                  <a:schemeClr val="dk1"/>
                </a:solidFill>
              </a:rPr>
              <a:t>Metric : Packetbeat* = WHEN sum() of http.request.bytes OVER all documents IS ABOVE</a:t>
            </a:r>
            <a:endParaRPr sz="4400">
              <a:solidFill>
                <a:schemeClr val="dk1"/>
              </a:solidFill>
            </a:endParaRPr>
          </a:p>
          <a:p>
            <a:pPr indent="-508000" lvl="0" marL="457200" rtl="0" algn="l">
              <a:lnSpc>
                <a:spcPct val="115000"/>
              </a:lnSpc>
              <a:spcBef>
                <a:spcPts val="1000"/>
              </a:spcBef>
              <a:spcAft>
                <a:spcPts val="0"/>
              </a:spcAft>
              <a:buClr>
                <a:schemeClr val="dk1"/>
              </a:buClr>
              <a:buSzPts val="4400"/>
              <a:buChar char="●"/>
            </a:pPr>
            <a:r>
              <a:rPr b="1" lang="en-US" sz="4400">
                <a:solidFill>
                  <a:schemeClr val="dk1"/>
                </a:solidFill>
              </a:rPr>
              <a:t>Threshold</a:t>
            </a:r>
            <a:r>
              <a:rPr lang="en-US" sz="4400">
                <a:solidFill>
                  <a:schemeClr val="dk1"/>
                </a:solidFill>
              </a:rPr>
              <a:t> : </a:t>
            </a:r>
            <a:r>
              <a:rPr b="1" lang="en-US" sz="4400">
                <a:solidFill>
                  <a:schemeClr val="dk1"/>
                </a:solidFill>
              </a:rPr>
              <a:t>3500 FOR THE LAST 1 minute</a:t>
            </a:r>
            <a:r>
              <a:rPr lang="en-US" sz="4400">
                <a:solidFill>
                  <a:schemeClr val="dk1"/>
                </a:solidFill>
              </a:rPr>
              <a:t> </a:t>
            </a:r>
            <a:endParaRPr sz="4400">
              <a:solidFill>
                <a:schemeClr val="dk1"/>
              </a:solidFill>
            </a:endParaRPr>
          </a:p>
          <a:p>
            <a:pPr indent="0" lvl="0" marL="457200" rtl="0" algn="l">
              <a:lnSpc>
                <a:spcPct val="115000"/>
              </a:lnSpc>
              <a:spcBef>
                <a:spcPts val="1000"/>
              </a:spcBef>
              <a:spcAft>
                <a:spcPts val="1000"/>
              </a:spcAft>
              <a:buNone/>
            </a:pPr>
            <a:r>
              <a:t/>
            </a:r>
            <a:endParaRPr sz="4400">
              <a:solidFill>
                <a:schemeClr val="dk1"/>
              </a:solidFill>
            </a:endParaRPr>
          </a:p>
        </p:txBody>
      </p:sp>
      <p:pic>
        <p:nvPicPr>
          <p:cNvPr id="2405" name="Google Shape;2405;p145"/>
          <p:cNvPicPr preferRelativeResize="0"/>
          <p:nvPr/>
        </p:nvPicPr>
        <p:blipFill>
          <a:blip r:embed="rId3">
            <a:alphaModFix/>
          </a:blip>
          <a:stretch>
            <a:fillRect/>
          </a:stretch>
        </p:blipFill>
        <p:spPr>
          <a:xfrm>
            <a:off x="4033850" y="5514975"/>
            <a:ext cx="14220825" cy="73152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9" name="Shape 2409"/>
        <p:cNvGrpSpPr/>
        <p:nvPr/>
      </p:nvGrpSpPr>
      <p:grpSpPr>
        <a:xfrm>
          <a:off x="0" y="0"/>
          <a:ext cx="0" cy="0"/>
          <a:chOff x="0" y="0"/>
          <a:chExt cx="0" cy="0"/>
        </a:xfrm>
      </p:grpSpPr>
      <p:sp>
        <p:nvSpPr>
          <p:cNvPr id="2410" name="Google Shape;2410;p146"/>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CPU Usage Monitor</a:t>
            </a:r>
            <a:endParaRPr/>
          </a:p>
        </p:txBody>
      </p:sp>
      <p:sp>
        <p:nvSpPr>
          <p:cNvPr id="2411" name="Google Shape;2411;p146"/>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2412" name="Google Shape;2412;p146"/>
          <p:cNvSpPr txBox="1"/>
          <p:nvPr>
            <p:ph idx="3" type="body"/>
          </p:nvPr>
        </p:nvSpPr>
        <p:spPr>
          <a:xfrm>
            <a:off x="703375" y="2295400"/>
            <a:ext cx="22942800" cy="9866700"/>
          </a:xfrm>
          <a:prstGeom prst="rect">
            <a:avLst/>
          </a:prstGeom>
        </p:spPr>
        <p:txBody>
          <a:bodyPr anchorCtr="0" anchor="t" bIns="2437975" lIns="1219000" spcFirstLastPara="1" rIns="1219000" wrap="square" tIns="0">
            <a:noAutofit/>
          </a:bodyPr>
          <a:lstStyle/>
          <a:p>
            <a:pPr indent="0" lvl="0" marL="0" rtl="0" algn="l">
              <a:lnSpc>
                <a:spcPct val="115000"/>
              </a:lnSpc>
              <a:spcBef>
                <a:spcPts val="0"/>
              </a:spcBef>
              <a:spcAft>
                <a:spcPts val="0"/>
              </a:spcAft>
              <a:buNone/>
            </a:pPr>
            <a:r>
              <a:t/>
            </a:r>
            <a:endParaRPr sz="4400">
              <a:solidFill>
                <a:schemeClr val="dk1"/>
              </a:solidFill>
            </a:endParaRPr>
          </a:p>
          <a:p>
            <a:pPr indent="-508000" lvl="0" marL="457200" rtl="0" algn="l">
              <a:lnSpc>
                <a:spcPct val="115000"/>
              </a:lnSpc>
              <a:spcBef>
                <a:spcPts val="1000"/>
              </a:spcBef>
              <a:spcAft>
                <a:spcPts val="0"/>
              </a:spcAft>
              <a:buClr>
                <a:schemeClr val="dk1"/>
              </a:buClr>
              <a:buSzPts val="4400"/>
              <a:buChar char="●"/>
            </a:pPr>
            <a:r>
              <a:rPr b="1" lang="en-US" sz="4400">
                <a:solidFill>
                  <a:schemeClr val="dk1"/>
                </a:solidFill>
              </a:rPr>
              <a:t>Metric</a:t>
            </a:r>
            <a:r>
              <a:rPr lang="en-US" sz="4400">
                <a:solidFill>
                  <a:schemeClr val="dk1"/>
                </a:solidFill>
              </a:rPr>
              <a:t> : </a:t>
            </a:r>
            <a:r>
              <a:rPr b="1" lang="en-US" sz="4400">
                <a:solidFill>
                  <a:schemeClr val="dk1"/>
                </a:solidFill>
              </a:rPr>
              <a:t>metricbeat* = WHEN max() OF system.process.cpu.total.pct OVER all documents</a:t>
            </a:r>
            <a:endParaRPr b="1" sz="4400">
              <a:solidFill>
                <a:schemeClr val="dk1"/>
              </a:solidFill>
            </a:endParaRPr>
          </a:p>
          <a:p>
            <a:pPr indent="-508000" lvl="0" marL="457200" rtl="0" algn="l">
              <a:lnSpc>
                <a:spcPct val="115000"/>
              </a:lnSpc>
              <a:spcBef>
                <a:spcPts val="1000"/>
              </a:spcBef>
              <a:spcAft>
                <a:spcPts val="0"/>
              </a:spcAft>
              <a:buClr>
                <a:schemeClr val="dk1"/>
              </a:buClr>
              <a:buSzPts val="4400"/>
              <a:buChar char="●"/>
            </a:pPr>
            <a:r>
              <a:rPr b="1" lang="en-US" sz="4400">
                <a:solidFill>
                  <a:schemeClr val="dk1"/>
                </a:solidFill>
              </a:rPr>
              <a:t>Threshold</a:t>
            </a:r>
            <a:r>
              <a:rPr lang="en-US" sz="4400">
                <a:solidFill>
                  <a:schemeClr val="dk1"/>
                </a:solidFill>
              </a:rPr>
              <a:t> : </a:t>
            </a:r>
            <a:r>
              <a:rPr b="1" lang="en-US" sz="4400">
                <a:solidFill>
                  <a:schemeClr val="dk1"/>
                </a:solidFill>
              </a:rPr>
              <a:t>IS ABOVE 0.5 FOR THE LAST 5 minutes</a:t>
            </a:r>
            <a:endParaRPr b="1" sz="4400">
              <a:solidFill>
                <a:schemeClr val="dk1"/>
              </a:solidFill>
            </a:endParaRPr>
          </a:p>
          <a:p>
            <a:pPr indent="0" lvl="0" marL="0" rtl="0" algn="l">
              <a:lnSpc>
                <a:spcPct val="115000"/>
              </a:lnSpc>
              <a:spcBef>
                <a:spcPts val="1000"/>
              </a:spcBef>
              <a:spcAft>
                <a:spcPts val="1000"/>
              </a:spcAft>
              <a:buNone/>
            </a:pPr>
            <a:r>
              <a:t/>
            </a:r>
            <a:endParaRPr sz="4400">
              <a:solidFill>
                <a:schemeClr val="dk1"/>
              </a:solidFill>
            </a:endParaRPr>
          </a:p>
        </p:txBody>
      </p:sp>
      <p:pic>
        <p:nvPicPr>
          <p:cNvPr id="2413" name="Google Shape;2413;p146"/>
          <p:cNvPicPr preferRelativeResize="0"/>
          <p:nvPr/>
        </p:nvPicPr>
        <p:blipFill>
          <a:blip r:embed="rId3">
            <a:alphaModFix/>
          </a:blip>
          <a:stretch>
            <a:fillRect/>
          </a:stretch>
        </p:blipFill>
        <p:spPr>
          <a:xfrm>
            <a:off x="4162425" y="5976938"/>
            <a:ext cx="14249400" cy="47910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8" name="Shape 2418"/>
        <p:cNvGrpSpPr/>
        <p:nvPr/>
      </p:nvGrpSpPr>
      <p:grpSpPr>
        <a:xfrm>
          <a:off x="0" y="0"/>
          <a:ext cx="0" cy="0"/>
          <a:chOff x="0" y="0"/>
          <a:chExt cx="0" cy="0"/>
        </a:xfrm>
      </p:grpSpPr>
      <p:sp>
        <p:nvSpPr>
          <p:cNvPr id="2419" name="Google Shape;2419;p147"/>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HTTP GET REQUEST</a:t>
            </a:r>
            <a:endParaRPr/>
          </a:p>
        </p:txBody>
      </p:sp>
      <p:sp>
        <p:nvSpPr>
          <p:cNvPr id="2420" name="Google Shape;2420;p147"/>
          <p:cNvSpPr txBox="1"/>
          <p:nvPr>
            <p:ph idx="1" type="subTitle"/>
          </p:nvPr>
        </p:nvSpPr>
        <p:spPr>
          <a:xfrm>
            <a:off x="0" y="1802600"/>
            <a:ext cx="24377700" cy="972900"/>
          </a:xfrm>
          <a:prstGeom prst="rect">
            <a:avLst/>
          </a:prstGeom>
        </p:spPr>
        <p:txBody>
          <a:bodyPr anchorCtr="0" anchor="t" bIns="0" lIns="1219000" spcFirstLastPara="1" rIns="1219000" wrap="square" tIns="243750">
            <a:noAutofit/>
          </a:bodyPr>
          <a:lstStyle/>
          <a:p>
            <a:pPr indent="0" lvl="0" marL="0" rtl="0" algn="l">
              <a:spcBef>
                <a:spcPts val="0"/>
              </a:spcBef>
              <a:spcAft>
                <a:spcPts val="0"/>
              </a:spcAft>
              <a:buNone/>
            </a:pPr>
            <a:r>
              <a:rPr lang="en-US"/>
              <a:t>Continued</a:t>
            </a:r>
            <a:endParaRPr/>
          </a:p>
        </p:txBody>
      </p:sp>
      <p:sp>
        <p:nvSpPr>
          <p:cNvPr id="2421" name="Google Shape;2421;p147"/>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2422" name="Google Shape;2422;p147"/>
          <p:cNvSpPr txBox="1"/>
          <p:nvPr>
            <p:ph idx="2" type="subTitle"/>
          </p:nvPr>
        </p:nvSpPr>
        <p:spPr>
          <a:xfrm>
            <a:off x="-32791" y="13111067"/>
            <a:ext cx="21252900" cy="604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
        <p:nvSpPr>
          <p:cNvPr id="2423" name="Google Shape;2423;p147"/>
          <p:cNvSpPr txBox="1"/>
          <p:nvPr>
            <p:ph idx="3" type="body"/>
          </p:nvPr>
        </p:nvSpPr>
        <p:spPr>
          <a:xfrm>
            <a:off x="467" y="3424667"/>
            <a:ext cx="24377700" cy="9659100"/>
          </a:xfrm>
          <a:prstGeom prst="rect">
            <a:avLst/>
          </a:prstGeom>
        </p:spPr>
        <p:txBody>
          <a:bodyPr anchorCtr="0" anchor="t" bIns="2437975" lIns="1219000" spcFirstLastPara="1" rIns="1219000" wrap="square" tIns="0">
            <a:noAutofit/>
          </a:bodyPr>
          <a:lstStyle/>
          <a:p>
            <a:pPr indent="0" lvl="0" marL="0" rtl="0" algn="l">
              <a:spcBef>
                <a:spcPts val="0"/>
              </a:spcBef>
              <a:spcAft>
                <a:spcPts val="0"/>
              </a:spcAft>
              <a:buNone/>
            </a:pPr>
            <a:r>
              <a:rPr b="1" lang="en-US" sz="4400"/>
              <a:t>Metric </a:t>
            </a:r>
            <a:r>
              <a:rPr b="1" lang="en-US"/>
              <a:t>: Packetbeat* = WHEN sum() OF http.response.code OVER all documents</a:t>
            </a:r>
            <a:endParaRPr b="1"/>
          </a:p>
          <a:p>
            <a:pPr indent="0" lvl="0" marL="0" rtl="0" algn="l">
              <a:spcBef>
                <a:spcPts val="2100"/>
              </a:spcBef>
              <a:spcAft>
                <a:spcPts val="2100"/>
              </a:spcAft>
              <a:buNone/>
            </a:pPr>
            <a:r>
              <a:rPr b="1" lang="en-US"/>
              <a:t>Threshold : IS ABOVE 300 FOR THE LAST 2 minutes</a:t>
            </a:r>
            <a:endParaRPr b="1"/>
          </a:p>
        </p:txBody>
      </p:sp>
      <p:pic>
        <p:nvPicPr>
          <p:cNvPr id="2424" name="Google Shape;2424;p147"/>
          <p:cNvPicPr preferRelativeResize="0"/>
          <p:nvPr/>
        </p:nvPicPr>
        <p:blipFill>
          <a:blip r:embed="rId3">
            <a:alphaModFix/>
          </a:blip>
          <a:stretch>
            <a:fillRect/>
          </a:stretch>
        </p:blipFill>
        <p:spPr>
          <a:xfrm>
            <a:off x="271475" y="5200650"/>
            <a:ext cx="11820523" cy="7572375"/>
          </a:xfrm>
          <a:prstGeom prst="rect">
            <a:avLst/>
          </a:prstGeom>
          <a:noFill/>
          <a:ln>
            <a:noFill/>
          </a:ln>
        </p:spPr>
      </p:pic>
      <p:pic>
        <p:nvPicPr>
          <p:cNvPr id="2425" name="Google Shape;2425;p147"/>
          <p:cNvPicPr preferRelativeResize="0"/>
          <p:nvPr/>
        </p:nvPicPr>
        <p:blipFill>
          <a:blip r:embed="rId4">
            <a:alphaModFix/>
          </a:blip>
          <a:stretch>
            <a:fillRect/>
          </a:stretch>
        </p:blipFill>
        <p:spPr>
          <a:xfrm>
            <a:off x="12401550" y="4448175"/>
            <a:ext cx="11820526" cy="79629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9" name="Shape 2429"/>
        <p:cNvGrpSpPr/>
        <p:nvPr/>
      </p:nvGrpSpPr>
      <p:grpSpPr>
        <a:xfrm>
          <a:off x="0" y="0"/>
          <a:ext cx="0" cy="0"/>
          <a:chOff x="0" y="0"/>
          <a:chExt cx="0" cy="0"/>
        </a:xfrm>
      </p:grpSpPr>
      <p:pic>
        <p:nvPicPr>
          <p:cNvPr id="2430" name="Google Shape;2430;p148"/>
          <p:cNvPicPr preferRelativeResize="0"/>
          <p:nvPr/>
        </p:nvPicPr>
        <p:blipFill rotWithShape="1">
          <a:blip r:embed="rId3">
            <a:alphaModFix/>
          </a:blip>
          <a:srcRect b="0" l="0" r="0" t="0"/>
          <a:stretch/>
        </p:blipFill>
        <p:spPr>
          <a:xfrm>
            <a:off x="731334" y="773067"/>
            <a:ext cx="22914823" cy="12246448"/>
          </a:xfrm>
          <a:prstGeom prst="rect">
            <a:avLst/>
          </a:prstGeom>
          <a:noFill/>
          <a:ln>
            <a:noFill/>
          </a:ln>
        </p:spPr>
      </p:pic>
      <p:sp>
        <p:nvSpPr>
          <p:cNvPr id="2431" name="Google Shape;2431;p148"/>
          <p:cNvSpPr txBox="1"/>
          <p:nvPr>
            <p:ph type="title"/>
          </p:nvPr>
        </p:nvSpPr>
        <p:spPr>
          <a:xfrm>
            <a:off x="731288" y="5861000"/>
            <a:ext cx="22914900" cy="2070600"/>
          </a:xfrm>
          <a:prstGeom prst="rect">
            <a:avLst/>
          </a:prstGeom>
        </p:spPr>
        <p:txBody>
          <a:bodyPr anchorCtr="0" anchor="t" bIns="243750" lIns="243750" spcFirstLastPara="1" rIns="243750" wrap="square" tIns="243750">
            <a:noAutofit/>
          </a:bodyPr>
          <a:lstStyle/>
          <a:p>
            <a:pPr indent="0" lvl="0" marL="0" marR="0" rtl="0" algn="ctr">
              <a:lnSpc>
                <a:spcPct val="100000"/>
              </a:lnSpc>
              <a:spcBef>
                <a:spcPts val="0"/>
              </a:spcBef>
              <a:spcAft>
                <a:spcPts val="0"/>
              </a:spcAft>
              <a:buClr>
                <a:schemeClr val="dk1"/>
              </a:buClr>
              <a:buSzPts val="1100"/>
              <a:buFont typeface="Arial"/>
              <a:buNone/>
            </a:pPr>
            <a:r>
              <a:rPr lang="en-US"/>
              <a:t>Hardening</a:t>
            </a:r>
            <a:endParaRPr/>
          </a:p>
          <a:p>
            <a:pPr indent="0" lvl="0" marL="0" rtl="0" algn="ctr">
              <a:spcBef>
                <a:spcPts val="0"/>
              </a:spcBef>
              <a:spcAft>
                <a:spcPts val="0"/>
              </a:spcAft>
              <a:buNone/>
            </a:pPr>
            <a:r>
              <a:t/>
            </a:r>
            <a:endParaRPr b="1"/>
          </a:p>
          <a:p>
            <a:pPr indent="0" lvl="0" marL="0" rtl="0" algn="l">
              <a:spcBef>
                <a:spcPts val="0"/>
              </a:spcBef>
              <a:spcAft>
                <a:spcPts val="0"/>
              </a:spcAft>
              <a:buNone/>
            </a:pPr>
            <a:r>
              <a:t/>
            </a:r>
            <a:endParaRPr b="1"/>
          </a:p>
        </p:txBody>
      </p:sp>
      <p:sp>
        <p:nvSpPr>
          <p:cNvPr id="2432" name="Google Shape;2432;p148"/>
          <p:cNvSpPr txBox="1"/>
          <p:nvPr/>
        </p:nvSpPr>
        <p:spPr>
          <a:xfrm>
            <a:off x="22948089" y="13219200"/>
            <a:ext cx="698100" cy="281700"/>
          </a:xfrm>
          <a:prstGeom prst="rect">
            <a:avLst/>
          </a:prstGeom>
          <a:noFill/>
          <a:ln>
            <a:noFill/>
          </a:ln>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sz="1600"/>
              <a:t>‹#›</a:t>
            </a:fld>
            <a:endParaRPr sz="16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6" name="Shape 2436"/>
        <p:cNvGrpSpPr/>
        <p:nvPr/>
      </p:nvGrpSpPr>
      <p:grpSpPr>
        <a:xfrm>
          <a:off x="0" y="0"/>
          <a:ext cx="0" cy="0"/>
          <a:chOff x="0" y="0"/>
          <a:chExt cx="0" cy="0"/>
        </a:xfrm>
      </p:grpSpPr>
      <p:sp>
        <p:nvSpPr>
          <p:cNvPr id="2437" name="Google Shape;2437;p149"/>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Hardening Against WEAK PASSWORD on Target 1</a:t>
            </a:r>
            <a:endParaRPr b="1">
              <a:latin typeface="Roboto"/>
              <a:ea typeface="Roboto"/>
              <a:cs typeface="Roboto"/>
              <a:sym typeface="Roboto"/>
            </a:endParaRPr>
          </a:p>
        </p:txBody>
      </p:sp>
      <p:sp>
        <p:nvSpPr>
          <p:cNvPr id="2438" name="Google Shape;2438;p149"/>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2439" name="Google Shape;2439;p149"/>
          <p:cNvSpPr txBox="1"/>
          <p:nvPr>
            <p:ph idx="3" type="body"/>
          </p:nvPr>
        </p:nvSpPr>
        <p:spPr>
          <a:xfrm>
            <a:off x="703375" y="2295400"/>
            <a:ext cx="22942800" cy="9866700"/>
          </a:xfrm>
          <a:prstGeom prst="rect">
            <a:avLst/>
          </a:prstGeom>
        </p:spPr>
        <p:txBody>
          <a:bodyPr anchorCtr="0" anchor="t" bIns="2437975" lIns="1219000" spcFirstLastPara="1" rIns="1219000" wrap="square" tIns="0">
            <a:noAutofit/>
          </a:bodyPr>
          <a:lstStyle/>
          <a:p>
            <a:pPr indent="0" lvl="0" marL="0" rtl="0" algn="l">
              <a:lnSpc>
                <a:spcPct val="115000"/>
              </a:lnSpc>
              <a:spcBef>
                <a:spcPts val="0"/>
              </a:spcBef>
              <a:spcAft>
                <a:spcPts val="0"/>
              </a:spcAft>
              <a:buNone/>
            </a:pPr>
            <a:r>
              <a:t/>
            </a:r>
            <a:endParaRPr sz="4400">
              <a:solidFill>
                <a:schemeClr val="dk1"/>
              </a:solidFill>
            </a:endParaRPr>
          </a:p>
          <a:p>
            <a:pPr indent="-508000" lvl="0" marL="914400" rtl="0" algn="l">
              <a:lnSpc>
                <a:spcPct val="115000"/>
              </a:lnSpc>
              <a:spcBef>
                <a:spcPts val="1200"/>
              </a:spcBef>
              <a:spcAft>
                <a:spcPts val="0"/>
              </a:spcAft>
              <a:buClr>
                <a:schemeClr val="dk1"/>
              </a:buClr>
              <a:buSzPts val="4400"/>
              <a:buChar char="●"/>
            </a:pPr>
            <a:r>
              <a:rPr b="1" lang="en-US" sz="4400">
                <a:solidFill>
                  <a:schemeClr val="dk1"/>
                </a:solidFill>
              </a:rPr>
              <a:t>Strong password policy for all employees to include special characters, numbers and upper cases this will prevent password guessing and reduce vulnerability to brute force attacks.</a:t>
            </a:r>
            <a:endParaRPr b="1" sz="4400">
              <a:solidFill>
                <a:schemeClr val="dk1"/>
              </a:solidFill>
            </a:endParaRPr>
          </a:p>
          <a:p>
            <a:pPr indent="-508000" lvl="0" marL="914400" rtl="0" algn="l">
              <a:lnSpc>
                <a:spcPct val="115000"/>
              </a:lnSpc>
              <a:spcBef>
                <a:spcPts val="1000"/>
              </a:spcBef>
              <a:spcAft>
                <a:spcPts val="0"/>
              </a:spcAft>
              <a:buClr>
                <a:schemeClr val="dk1"/>
              </a:buClr>
              <a:buSzPts val="4400"/>
              <a:buChar char="●"/>
            </a:pPr>
            <a:r>
              <a:rPr b="1" lang="en-US" sz="4400">
                <a:solidFill>
                  <a:schemeClr val="dk1"/>
                </a:solidFill>
              </a:rPr>
              <a:t>Regular password update for all employees, preferably every 3 months, as stated above this will prevent user account compromise and harden against brute force attacks.</a:t>
            </a:r>
            <a:endParaRPr b="1" sz="4400">
              <a:solidFill>
                <a:schemeClr val="dk1"/>
              </a:solidFill>
            </a:endParaRPr>
          </a:p>
          <a:p>
            <a:pPr indent="-508000" lvl="0" marL="914400" rtl="0" algn="l">
              <a:lnSpc>
                <a:spcPct val="115000"/>
              </a:lnSpc>
              <a:spcBef>
                <a:spcPts val="1000"/>
              </a:spcBef>
              <a:spcAft>
                <a:spcPts val="0"/>
              </a:spcAft>
              <a:buClr>
                <a:schemeClr val="dk1"/>
              </a:buClr>
              <a:buSzPts val="4400"/>
              <a:buChar char="●"/>
            </a:pPr>
            <a:r>
              <a:rPr b="1" lang="en-US" sz="4400">
                <a:solidFill>
                  <a:schemeClr val="dk1"/>
                </a:solidFill>
              </a:rPr>
              <a:t>Implementing MFA for all users on the system.</a:t>
            </a:r>
            <a:endParaRPr b="1" sz="4400">
              <a:solidFill>
                <a:schemeClr val="dk1"/>
              </a:solidFill>
            </a:endParaRPr>
          </a:p>
          <a:p>
            <a:pPr indent="-508000" lvl="0" marL="914400" rtl="0" algn="l">
              <a:lnSpc>
                <a:spcPct val="115000"/>
              </a:lnSpc>
              <a:spcBef>
                <a:spcPts val="1000"/>
              </a:spcBef>
              <a:spcAft>
                <a:spcPts val="0"/>
              </a:spcAft>
              <a:buClr>
                <a:schemeClr val="dk1"/>
              </a:buClr>
              <a:buSzPts val="4400"/>
              <a:buChar char="●"/>
            </a:pPr>
            <a:r>
              <a:rPr b="1" lang="en-US" sz="4400">
                <a:solidFill>
                  <a:schemeClr val="dk1"/>
                </a:solidFill>
              </a:rPr>
              <a:t>Creating a whitelist of trusted IP’s that are allowed to access port 22 via SSH.</a:t>
            </a:r>
            <a:endParaRPr b="1" sz="4400">
              <a:solidFill>
                <a:schemeClr val="dk1"/>
              </a:solidFill>
            </a:endParaRPr>
          </a:p>
          <a:p>
            <a:pPr indent="-508000" lvl="0" marL="914400" rtl="0" algn="l">
              <a:lnSpc>
                <a:spcPct val="115000"/>
              </a:lnSpc>
              <a:spcBef>
                <a:spcPts val="1000"/>
              </a:spcBef>
              <a:spcAft>
                <a:spcPts val="1000"/>
              </a:spcAft>
              <a:buClr>
                <a:schemeClr val="dk1"/>
              </a:buClr>
              <a:buSzPts val="4400"/>
              <a:buChar char="●"/>
            </a:pPr>
            <a:r>
              <a:rPr b="1" lang="en-US" sz="4400">
                <a:solidFill>
                  <a:schemeClr val="dk1"/>
                </a:solidFill>
              </a:rPr>
              <a:t>Network security rule blocking any IP where 5 consecutive failed SSH attempts to port 22 originates from.</a:t>
            </a:r>
            <a:endParaRPr b="1" sz="4400">
              <a:solidFill>
                <a:schemeClr val="dk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3" name="Shape 2443"/>
        <p:cNvGrpSpPr/>
        <p:nvPr/>
      </p:nvGrpSpPr>
      <p:grpSpPr>
        <a:xfrm>
          <a:off x="0" y="0"/>
          <a:ext cx="0" cy="0"/>
          <a:chOff x="0" y="0"/>
          <a:chExt cx="0" cy="0"/>
        </a:xfrm>
      </p:grpSpPr>
      <p:sp>
        <p:nvSpPr>
          <p:cNvPr id="2444" name="Google Shape;2444;p150"/>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sz="5900"/>
              <a:t>Hardening Against WORDPRESS USER ENUMERATION on Target 1</a:t>
            </a:r>
            <a:endParaRPr b="1" sz="5900">
              <a:latin typeface="Roboto"/>
              <a:ea typeface="Roboto"/>
              <a:cs typeface="Roboto"/>
              <a:sym typeface="Roboto"/>
            </a:endParaRPr>
          </a:p>
        </p:txBody>
      </p:sp>
      <p:sp>
        <p:nvSpPr>
          <p:cNvPr id="2445" name="Google Shape;2445;p150"/>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2446" name="Google Shape;2446;p150"/>
          <p:cNvSpPr txBox="1"/>
          <p:nvPr>
            <p:ph idx="3" type="body"/>
          </p:nvPr>
        </p:nvSpPr>
        <p:spPr>
          <a:xfrm>
            <a:off x="703375" y="2295400"/>
            <a:ext cx="22942800" cy="9866700"/>
          </a:xfrm>
          <a:prstGeom prst="rect">
            <a:avLst/>
          </a:prstGeom>
        </p:spPr>
        <p:txBody>
          <a:bodyPr anchorCtr="0" anchor="t" bIns="2437975" lIns="1219000" spcFirstLastPara="1" rIns="1219000" wrap="square" tIns="0">
            <a:noAutofit/>
          </a:bodyPr>
          <a:lstStyle/>
          <a:p>
            <a:pPr indent="-508000" lvl="0" marL="914400" rtl="0" algn="l">
              <a:lnSpc>
                <a:spcPct val="115000"/>
              </a:lnSpc>
              <a:spcBef>
                <a:spcPts val="0"/>
              </a:spcBef>
              <a:spcAft>
                <a:spcPts val="0"/>
              </a:spcAft>
              <a:buClr>
                <a:schemeClr val="dk1"/>
              </a:buClr>
              <a:buSzPts val="4400"/>
              <a:buChar char="●"/>
            </a:pPr>
            <a:r>
              <a:rPr b="1" lang="en-US" sz="4400">
                <a:solidFill>
                  <a:schemeClr val="dk1"/>
                </a:solidFill>
              </a:rPr>
              <a:t>Disable the WordPress REST API if not in use.</a:t>
            </a:r>
            <a:endParaRPr b="1" sz="4400">
              <a:solidFill>
                <a:schemeClr val="dk1"/>
              </a:solidFill>
            </a:endParaRPr>
          </a:p>
          <a:p>
            <a:pPr indent="-508000" lvl="0" marL="914400" rtl="0" algn="l">
              <a:lnSpc>
                <a:spcPct val="115000"/>
              </a:lnSpc>
              <a:spcBef>
                <a:spcPts val="1000"/>
              </a:spcBef>
              <a:spcAft>
                <a:spcPts val="0"/>
              </a:spcAft>
              <a:buClr>
                <a:schemeClr val="dk1"/>
              </a:buClr>
              <a:buSzPts val="4400"/>
              <a:buChar char="●"/>
            </a:pPr>
            <a:r>
              <a:rPr b="1" lang="en-US" sz="4400">
                <a:solidFill>
                  <a:schemeClr val="dk1"/>
                </a:solidFill>
              </a:rPr>
              <a:t>Disabling WordPress XML-RPC if it’s not in use.</a:t>
            </a:r>
            <a:endParaRPr b="1" sz="4400">
              <a:solidFill>
                <a:schemeClr val="dk1"/>
              </a:solidFill>
            </a:endParaRPr>
          </a:p>
          <a:p>
            <a:pPr indent="-508000" lvl="0" marL="914400" rtl="0" algn="l">
              <a:lnSpc>
                <a:spcPct val="115000"/>
              </a:lnSpc>
              <a:spcBef>
                <a:spcPts val="1000"/>
              </a:spcBef>
              <a:spcAft>
                <a:spcPts val="0"/>
              </a:spcAft>
              <a:buClr>
                <a:schemeClr val="dk1"/>
              </a:buClr>
              <a:buSzPts val="4400"/>
              <a:buChar char="●"/>
            </a:pPr>
            <a:r>
              <a:rPr b="1" lang="en-US" sz="4400">
                <a:solidFill>
                  <a:schemeClr val="dk1"/>
                </a:solidFill>
              </a:rPr>
              <a:t>Configuring the web server to block requests to /?author=&lt;number&gt;. This will prevent a wpscan from enumerating users on the wordpress site.</a:t>
            </a:r>
            <a:endParaRPr b="1" sz="4400">
              <a:solidFill>
                <a:schemeClr val="dk1"/>
              </a:solidFill>
            </a:endParaRPr>
          </a:p>
          <a:p>
            <a:pPr indent="-508000" lvl="0" marL="914400" rtl="0" algn="l">
              <a:lnSpc>
                <a:spcPct val="115000"/>
              </a:lnSpc>
              <a:spcBef>
                <a:spcPts val="1000"/>
              </a:spcBef>
              <a:spcAft>
                <a:spcPts val="0"/>
              </a:spcAft>
              <a:buClr>
                <a:schemeClr val="dk1"/>
              </a:buClr>
              <a:buSzPts val="4400"/>
              <a:buChar char="●"/>
            </a:pPr>
            <a:r>
              <a:rPr b="1" lang="en-US" sz="4400">
                <a:solidFill>
                  <a:schemeClr val="dk1"/>
                </a:solidFill>
              </a:rPr>
              <a:t>Disable access from the public to the /wp-admin and /wp-login.php directories.</a:t>
            </a:r>
            <a:endParaRPr b="1" sz="4400">
              <a:solidFill>
                <a:schemeClr val="dk1"/>
              </a:solidFill>
            </a:endParaRPr>
          </a:p>
          <a:p>
            <a:pPr indent="-508000" lvl="0" marL="914400" rtl="0" algn="l">
              <a:lnSpc>
                <a:spcPct val="115000"/>
              </a:lnSpc>
              <a:spcBef>
                <a:spcPts val="1000"/>
              </a:spcBef>
              <a:spcAft>
                <a:spcPts val="1000"/>
              </a:spcAft>
              <a:buClr>
                <a:schemeClr val="dk1"/>
              </a:buClr>
              <a:buSzPts val="4400"/>
              <a:buChar char="●"/>
            </a:pPr>
            <a:r>
              <a:rPr b="1" lang="en-US" sz="4400">
                <a:solidFill>
                  <a:schemeClr val="dk1"/>
                </a:solidFill>
              </a:rPr>
              <a:t>Regular</a:t>
            </a:r>
            <a:r>
              <a:rPr b="1" lang="en-US" sz="4400">
                <a:solidFill>
                  <a:schemeClr val="dk1"/>
                </a:solidFill>
              </a:rPr>
              <a:t> update to the Wordpress to patch any discovered </a:t>
            </a:r>
            <a:r>
              <a:rPr b="1" lang="en-US" sz="4400">
                <a:solidFill>
                  <a:schemeClr val="dk1"/>
                </a:solidFill>
              </a:rPr>
              <a:t>vulnerabilities</a:t>
            </a:r>
            <a:r>
              <a:rPr b="1" lang="en-US" sz="4400">
                <a:solidFill>
                  <a:schemeClr val="dk1"/>
                </a:solidFill>
              </a:rPr>
              <a:t>.</a:t>
            </a:r>
            <a:endParaRPr b="1" i="1" sz="4400">
              <a:solidFill>
                <a:schemeClr val="dk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0" name="Shape 2450"/>
        <p:cNvGrpSpPr/>
        <p:nvPr/>
      </p:nvGrpSpPr>
      <p:grpSpPr>
        <a:xfrm>
          <a:off x="0" y="0"/>
          <a:ext cx="0" cy="0"/>
          <a:chOff x="0" y="0"/>
          <a:chExt cx="0" cy="0"/>
        </a:xfrm>
      </p:grpSpPr>
      <p:sp>
        <p:nvSpPr>
          <p:cNvPr id="2451" name="Google Shape;2451;p151"/>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sz="5900"/>
              <a:t>Hardening Against ESCALATING </a:t>
            </a:r>
            <a:r>
              <a:rPr lang="en-US" sz="5900"/>
              <a:t>PRIVILEGE</a:t>
            </a:r>
            <a:r>
              <a:rPr lang="en-US" sz="5900"/>
              <a:t> TO ROOT on Target 1</a:t>
            </a:r>
            <a:endParaRPr b="1" sz="5900">
              <a:latin typeface="Roboto"/>
              <a:ea typeface="Roboto"/>
              <a:cs typeface="Roboto"/>
              <a:sym typeface="Roboto"/>
            </a:endParaRPr>
          </a:p>
        </p:txBody>
      </p:sp>
      <p:sp>
        <p:nvSpPr>
          <p:cNvPr id="2452" name="Google Shape;2452;p151"/>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2453" name="Google Shape;2453;p151"/>
          <p:cNvSpPr txBox="1"/>
          <p:nvPr>
            <p:ph idx="3" type="body"/>
          </p:nvPr>
        </p:nvSpPr>
        <p:spPr>
          <a:xfrm>
            <a:off x="703375" y="2295400"/>
            <a:ext cx="22942800" cy="9866700"/>
          </a:xfrm>
          <a:prstGeom prst="rect">
            <a:avLst/>
          </a:prstGeom>
        </p:spPr>
        <p:txBody>
          <a:bodyPr anchorCtr="0" anchor="t" bIns="2437975" lIns="1219000" spcFirstLastPara="1" rIns="1219000" wrap="square" tIns="0">
            <a:noAutofit/>
          </a:bodyPr>
          <a:lstStyle/>
          <a:p>
            <a:pPr indent="-508000" lvl="0" marL="914400" rtl="0" algn="l">
              <a:lnSpc>
                <a:spcPct val="115000"/>
              </a:lnSpc>
              <a:spcBef>
                <a:spcPts val="0"/>
              </a:spcBef>
              <a:spcAft>
                <a:spcPts val="0"/>
              </a:spcAft>
              <a:buClr>
                <a:schemeClr val="dk1"/>
              </a:buClr>
              <a:buSzPts val="4400"/>
              <a:buChar char="●"/>
            </a:pPr>
            <a:r>
              <a:rPr b="1" lang="en-US" sz="4400">
                <a:solidFill>
                  <a:schemeClr val="dk1"/>
                </a:solidFill>
              </a:rPr>
              <a:t>Permission and roles management of existing and new users to prevent vertical or horizontal privileges escalating to unauthorized users.</a:t>
            </a:r>
            <a:endParaRPr b="1" sz="4400">
              <a:solidFill>
                <a:schemeClr val="dk1"/>
              </a:solidFill>
            </a:endParaRPr>
          </a:p>
          <a:p>
            <a:pPr indent="-508000" lvl="0" marL="914400" rtl="0" algn="l">
              <a:lnSpc>
                <a:spcPct val="115000"/>
              </a:lnSpc>
              <a:spcBef>
                <a:spcPts val="1000"/>
              </a:spcBef>
              <a:spcAft>
                <a:spcPts val="0"/>
              </a:spcAft>
              <a:buClr>
                <a:schemeClr val="dk1"/>
              </a:buClr>
              <a:buSzPts val="4400"/>
              <a:buChar char="●"/>
            </a:pPr>
            <a:r>
              <a:rPr b="1" lang="en-US" sz="4400">
                <a:solidFill>
                  <a:schemeClr val="dk1"/>
                </a:solidFill>
              </a:rPr>
              <a:t>Enforce least privilege by removing admin rights from users and reduce application and machine privileges to the minimum required. Just-in-time access should also be implemented to reduce persistent or standing privileges.</a:t>
            </a:r>
            <a:endParaRPr b="1" sz="4400">
              <a:solidFill>
                <a:schemeClr val="dk1"/>
              </a:solidFill>
            </a:endParaRPr>
          </a:p>
          <a:p>
            <a:pPr indent="-508000" lvl="0" marL="914400" rtl="0" algn="l">
              <a:lnSpc>
                <a:spcPct val="115000"/>
              </a:lnSpc>
              <a:spcBef>
                <a:spcPts val="1000"/>
              </a:spcBef>
              <a:spcAft>
                <a:spcPts val="0"/>
              </a:spcAft>
              <a:buClr>
                <a:schemeClr val="dk1"/>
              </a:buClr>
              <a:buSzPts val="4400"/>
              <a:buChar char="●"/>
            </a:pPr>
            <a:r>
              <a:rPr b="1" lang="en-US" sz="4400">
                <a:solidFill>
                  <a:schemeClr val="dk1"/>
                </a:solidFill>
              </a:rPr>
              <a:t>Vulnerability management by continuously identifying and addressing vulnerabilities, such as with patching, fixing misconfigurations, eliminating default or embedded credentials.</a:t>
            </a:r>
            <a:endParaRPr b="1" sz="4400">
              <a:solidFill>
                <a:schemeClr val="dk1"/>
              </a:solidFill>
            </a:endParaRPr>
          </a:p>
          <a:p>
            <a:pPr indent="-508000" lvl="0" marL="914400" rtl="0" algn="l">
              <a:lnSpc>
                <a:spcPct val="115000"/>
              </a:lnSpc>
              <a:spcBef>
                <a:spcPts val="1000"/>
              </a:spcBef>
              <a:spcAft>
                <a:spcPts val="0"/>
              </a:spcAft>
              <a:buClr>
                <a:schemeClr val="dk1"/>
              </a:buClr>
              <a:buSzPts val="4400"/>
              <a:buChar char="●"/>
            </a:pPr>
            <a:r>
              <a:rPr b="1" lang="en-US" sz="4400">
                <a:solidFill>
                  <a:schemeClr val="dk1"/>
                </a:solidFill>
              </a:rPr>
              <a:t>Monitor and manage all privileged sessions to detect and quickly address any suspicious activity that might indicate an </a:t>
            </a:r>
            <a:r>
              <a:rPr b="1" lang="en-US" sz="4400">
                <a:solidFill>
                  <a:schemeClr val="dk1"/>
                </a:solidFill>
              </a:rPr>
              <a:t>exploited</a:t>
            </a:r>
            <a:r>
              <a:rPr b="1" lang="en-US" sz="4400">
                <a:solidFill>
                  <a:schemeClr val="dk1"/>
                </a:solidFill>
              </a:rPr>
              <a:t> account or an illegal attempt at privilege escalation.</a:t>
            </a:r>
            <a:endParaRPr b="1" sz="4400">
              <a:solidFill>
                <a:schemeClr val="dk1"/>
              </a:solidFill>
            </a:endParaRPr>
          </a:p>
          <a:p>
            <a:pPr indent="0" lvl="0" marL="1371600" rtl="0" algn="l">
              <a:spcBef>
                <a:spcPts val="1000"/>
              </a:spcBef>
              <a:spcAft>
                <a:spcPts val="1200"/>
              </a:spcAft>
              <a:buNone/>
            </a:pPr>
            <a:r>
              <a:t/>
            </a:r>
            <a:endParaRPr i="1" sz="4400">
              <a:solidFill>
                <a:schemeClr val="dk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7" name="Shape 2457"/>
        <p:cNvGrpSpPr/>
        <p:nvPr/>
      </p:nvGrpSpPr>
      <p:grpSpPr>
        <a:xfrm>
          <a:off x="0" y="0"/>
          <a:ext cx="0" cy="0"/>
          <a:chOff x="0" y="0"/>
          <a:chExt cx="0" cy="0"/>
        </a:xfrm>
      </p:grpSpPr>
      <p:sp>
        <p:nvSpPr>
          <p:cNvPr id="2458" name="Google Shape;2458;p152"/>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Hardening Against APACHE VERSION OUTDATED on Target 2</a:t>
            </a:r>
            <a:endParaRPr b="1">
              <a:latin typeface="Roboto"/>
              <a:ea typeface="Roboto"/>
              <a:cs typeface="Roboto"/>
              <a:sym typeface="Roboto"/>
            </a:endParaRPr>
          </a:p>
        </p:txBody>
      </p:sp>
      <p:sp>
        <p:nvSpPr>
          <p:cNvPr id="2459" name="Google Shape;2459;p152"/>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2460" name="Google Shape;2460;p152"/>
          <p:cNvSpPr txBox="1"/>
          <p:nvPr>
            <p:ph idx="3" type="body"/>
          </p:nvPr>
        </p:nvSpPr>
        <p:spPr>
          <a:xfrm>
            <a:off x="703375" y="2295400"/>
            <a:ext cx="22942800" cy="9866700"/>
          </a:xfrm>
          <a:prstGeom prst="rect">
            <a:avLst/>
          </a:prstGeom>
        </p:spPr>
        <p:txBody>
          <a:bodyPr anchorCtr="0" anchor="t" bIns="2437975" lIns="1219000" spcFirstLastPara="1" rIns="1219000" wrap="square" tIns="0">
            <a:noAutofit/>
          </a:bodyPr>
          <a:lstStyle/>
          <a:p>
            <a:pPr indent="0" lvl="0" marL="0" rtl="0" algn="l">
              <a:lnSpc>
                <a:spcPct val="115000"/>
              </a:lnSpc>
              <a:spcBef>
                <a:spcPts val="0"/>
              </a:spcBef>
              <a:spcAft>
                <a:spcPts val="0"/>
              </a:spcAft>
              <a:buNone/>
            </a:pPr>
            <a:r>
              <a:t/>
            </a:r>
            <a:endParaRPr sz="4400">
              <a:solidFill>
                <a:schemeClr val="dk1"/>
              </a:solidFill>
            </a:endParaRPr>
          </a:p>
          <a:p>
            <a:pPr indent="-508000" lvl="0" marL="914400" rtl="0" algn="l">
              <a:lnSpc>
                <a:spcPct val="115000"/>
              </a:lnSpc>
              <a:spcBef>
                <a:spcPts val="1200"/>
              </a:spcBef>
              <a:spcAft>
                <a:spcPts val="0"/>
              </a:spcAft>
              <a:buClr>
                <a:schemeClr val="dk1"/>
              </a:buClr>
              <a:buSzPts val="4400"/>
              <a:buChar char="●"/>
            </a:pPr>
            <a:r>
              <a:rPr b="1" lang="en-US" sz="4400">
                <a:solidFill>
                  <a:schemeClr val="dk1"/>
                </a:solidFill>
              </a:rPr>
              <a:t>Updating the apache version on the server to the latest version.</a:t>
            </a:r>
            <a:endParaRPr b="1" sz="4400">
              <a:solidFill>
                <a:schemeClr val="dk1"/>
              </a:solidFill>
            </a:endParaRPr>
          </a:p>
          <a:p>
            <a:pPr indent="-508000" lvl="0" marL="914400" rtl="0" algn="l">
              <a:lnSpc>
                <a:spcPct val="115000"/>
              </a:lnSpc>
              <a:spcBef>
                <a:spcPts val="0"/>
              </a:spcBef>
              <a:spcAft>
                <a:spcPts val="0"/>
              </a:spcAft>
              <a:buClr>
                <a:schemeClr val="dk1"/>
              </a:buClr>
              <a:buSzPts val="4400"/>
              <a:buChar char="●"/>
            </a:pPr>
            <a:r>
              <a:rPr b="1" lang="en-US" sz="4400">
                <a:solidFill>
                  <a:schemeClr val="dk1"/>
                </a:solidFill>
              </a:rPr>
              <a:t>Regular checks to deploy patches or updates to all services running within the network. This will protect against any vulnerabilities attackers might use to gain access.</a:t>
            </a:r>
            <a:endParaRPr b="1" sz="4400">
              <a:solidFill>
                <a:schemeClr val="dk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4" name="Shape 2464"/>
        <p:cNvGrpSpPr/>
        <p:nvPr/>
      </p:nvGrpSpPr>
      <p:grpSpPr>
        <a:xfrm>
          <a:off x="0" y="0"/>
          <a:ext cx="0" cy="0"/>
          <a:chOff x="0" y="0"/>
          <a:chExt cx="0" cy="0"/>
        </a:xfrm>
      </p:grpSpPr>
      <p:sp>
        <p:nvSpPr>
          <p:cNvPr id="2465" name="Google Shape;2465;p153"/>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Hardening Against URL BRUTE FORCING on Target 2</a:t>
            </a:r>
            <a:endParaRPr b="1">
              <a:latin typeface="Roboto"/>
              <a:ea typeface="Roboto"/>
              <a:cs typeface="Roboto"/>
              <a:sym typeface="Roboto"/>
            </a:endParaRPr>
          </a:p>
        </p:txBody>
      </p:sp>
      <p:sp>
        <p:nvSpPr>
          <p:cNvPr id="2466" name="Google Shape;2466;p153"/>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2467" name="Google Shape;2467;p153"/>
          <p:cNvSpPr txBox="1"/>
          <p:nvPr>
            <p:ph idx="3" type="body"/>
          </p:nvPr>
        </p:nvSpPr>
        <p:spPr>
          <a:xfrm>
            <a:off x="703375" y="2295400"/>
            <a:ext cx="22942800" cy="9866700"/>
          </a:xfrm>
          <a:prstGeom prst="rect">
            <a:avLst/>
          </a:prstGeom>
        </p:spPr>
        <p:txBody>
          <a:bodyPr anchorCtr="0" anchor="t" bIns="2437975" lIns="1219000" spcFirstLastPara="1" rIns="1219000" wrap="square" tIns="0">
            <a:noAutofit/>
          </a:bodyPr>
          <a:lstStyle/>
          <a:p>
            <a:pPr indent="0" lvl="0" marL="0" rtl="0" algn="l">
              <a:lnSpc>
                <a:spcPct val="115000"/>
              </a:lnSpc>
              <a:spcBef>
                <a:spcPts val="0"/>
              </a:spcBef>
              <a:spcAft>
                <a:spcPts val="0"/>
              </a:spcAft>
              <a:buNone/>
            </a:pPr>
            <a:r>
              <a:t/>
            </a:r>
            <a:endParaRPr sz="4400">
              <a:solidFill>
                <a:schemeClr val="dk1"/>
              </a:solidFill>
            </a:endParaRPr>
          </a:p>
          <a:p>
            <a:pPr indent="-508000" lvl="0" marL="914400" rtl="0" algn="l">
              <a:lnSpc>
                <a:spcPct val="115000"/>
              </a:lnSpc>
              <a:spcBef>
                <a:spcPts val="1200"/>
              </a:spcBef>
              <a:spcAft>
                <a:spcPts val="0"/>
              </a:spcAft>
              <a:buClr>
                <a:schemeClr val="dk1"/>
              </a:buClr>
              <a:buSzPts val="4400"/>
              <a:buChar char="●"/>
            </a:pPr>
            <a:r>
              <a:rPr b="1" lang="en-US" sz="4400">
                <a:solidFill>
                  <a:schemeClr val="dk1"/>
                </a:solidFill>
              </a:rPr>
              <a:t>Implement an intrusion detection system that recognises the success/fail traffic pattern and either blocks/drops or rate limits the client IP.</a:t>
            </a:r>
            <a:endParaRPr b="1" sz="4400">
              <a:solidFill>
                <a:schemeClr val="dk1"/>
              </a:solidFill>
            </a:endParaRPr>
          </a:p>
          <a:p>
            <a:pPr indent="-508000" lvl="0" marL="914400" rtl="0" algn="l">
              <a:lnSpc>
                <a:spcPct val="115000"/>
              </a:lnSpc>
              <a:spcBef>
                <a:spcPts val="1000"/>
              </a:spcBef>
              <a:spcAft>
                <a:spcPts val="0"/>
              </a:spcAft>
              <a:buClr>
                <a:schemeClr val="dk1"/>
              </a:buClr>
              <a:buSzPts val="4400"/>
              <a:buChar char="●"/>
            </a:pPr>
            <a:r>
              <a:rPr b="1" lang="en-US" sz="4400">
                <a:solidFill>
                  <a:schemeClr val="dk1"/>
                </a:solidFill>
              </a:rPr>
              <a:t>Implement authentication mechanism like CAPTCHA forms to reduce the effectiveness of automated tools.</a:t>
            </a:r>
            <a:endParaRPr b="1" sz="4400">
              <a:solidFill>
                <a:schemeClr val="dk1"/>
              </a:solidFill>
            </a:endParaRPr>
          </a:p>
          <a:p>
            <a:pPr indent="-508000" lvl="0" marL="914400" rtl="0" algn="l">
              <a:lnSpc>
                <a:spcPct val="115000"/>
              </a:lnSpc>
              <a:spcBef>
                <a:spcPts val="1000"/>
              </a:spcBef>
              <a:spcAft>
                <a:spcPts val="0"/>
              </a:spcAft>
              <a:buClr>
                <a:schemeClr val="dk1"/>
              </a:buClr>
              <a:buSzPts val="4400"/>
              <a:buChar char="●"/>
            </a:pPr>
            <a:r>
              <a:rPr b="1" lang="en-US" sz="4400">
                <a:solidFill>
                  <a:schemeClr val="dk1"/>
                </a:solidFill>
              </a:rPr>
              <a:t>Regular audit to remove empty directories and temporary files used in the running of your web site.</a:t>
            </a:r>
            <a:endParaRPr b="1" sz="4400">
              <a:solidFill>
                <a:schemeClr val="dk1"/>
              </a:solidFill>
            </a:endParaRPr>
          </a:p>
          <a:p>
            <a:pPr indent="-508000" lvl="0" marL="914400" rtl="0" algn="l">
              <a:lnSpc>
                <a:spcPct val="115000"/>
              </a:lnSpc>
              <a:spcBef>
                <a:spcPts val="1000"/>
              </a:spcBef>
              <a:spcAft>
                <a:spcPts val="1000"/>
              </a:spcAft>
              <a:buClr>
                <a:schemeClr val="dk1"/>
              </a:buClr>
              <a:buSzPts val="4400"/>
              <a:buChar char="●"/>
            </a:pPr>
            <a:r>
              <a:rPr b="1" lang="en-US" sz="4400">
                <a:solidFill>
                  <a:schemeClr val="dk1"/>
                </a:solidFill>
              </a:rPr>
              <a:t>Disabling access from the public to sensitive directories within the website page.</a:t>
            </a:r>
            <a:endParaRPr b="1" sz="4400">
              <a:solidFill>
                <a:schemeClr val="dk1"/>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1" name="Shape 2471"/>
        <p:cNvGrpSpPr/>
        <p:nvPr/>
      </p:nvGrpSpPr>
      <p:grpSpPr>
        <a:xfrm>
          <a:off x="0" y="0"/>
          <a:ext cx="0" cy="0"/>
          <a:chOff x="0" y="0"/>
          <a:chExt cx="0" cy="0"/>
        </a:xfrm>
      </p:grpSpPr>
      <p:sp>
        <p:nvSpPr>
          <p:cNvPr id="2472" name="Google Shape;2472;p154"/>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sz="4400"/>
              <a:t>Hardening Against </a:t>
            </a:r>
            <a:r>
              <a:rPr lang="en-US" sz="4400"/>
              <a:t>NETCAT REVERSE SHELL AND REMOTE CODE EXECUTION on Target 2</a:t>
            </a:r>
            <a:endParaRPr b="1" sz="3800">
              <a:latin typeface="Roboto"/>
              <a:ea typeface="Roboto"/>
              <a:cs typeface="Roboto"/>
              <a:sym typeface="Roboto"/>
            </a:endParaRPr>
          </a:p>
        </p:txBody>
      </p:sp>
      <p:sp>
        <p:nvSpPr>
          <p:cNvPr id="2473" name="Google Shape;2473;p154"/>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2474" name="Google Shape;2474;p154"/>
          <p:cNvSpPr txBox="1"/>
          <p:nvPr>
            <p:ph idx="3" type="body"/>
          </p:nvPr>
        </p:nvSpPr>
        <p:spPr>
          <a:xfrm>
            <a:off x="703375" y="2295400"/>
            <a:ext cx="22942800" cy="9866700"/>
          </a:xfrm>
          <a:prstGeom prst="rect">
            <a:avLst/>
          </a:prstGeom>
        </p:spPr>
        <p:txBody>
          <a:bodyPr anchorCtr="0" anchor="t" bIns="2437975" lIns="1219000" spcFirstLastPara="1" rIns="1219000" wrap="square" tIns="0">
            <a:noAutofit/>
          </a:bodyPr>
          <a:lstStyle/>
          <a:p>
            <a:pPr indent="0" lvl="0" marL="0" rtl="0" algn="l">
              <a:lnSpc>
                <a:spcPct val="115000"/>
              </a:lnSpc>
              <a:spcBef>
                <a:spcPts val="0"/>
              </a:spcBef>
              <a:spcAft>
                <a:spcPts val="0"/>
              </a:spcAft>
              <a:buNone/>
            </a:pPr>
            <a:r>
              <a:t/>
            </a:r>
            <a:endParaRPr sz="4400">
              <a:solidFill>
                <a:schemeClr val="dk1"/>
              </a:solidFill>
            </a:endParaRPr>
          </a:p>
          <a:p>
            <a:pPr indent="-508000" lvl="0" marL="914400" rtl="0" algn="l">
              <a:lnSpc>
                <a:spcPct val="115000"/>
              </a:lnSpc>
              <a:spcBef>
                <a:spcPts val="1200"/>
              </a:spcBef>
              <a:spcAft>
                <a:spcPts val="0"/>
              </a:spcAft>
              <a:buClr>
                <a:schemeClr val="dk1"/>
              </a:buClr>
              <a:buSzPts val="4400"/>
              <a:buChar char="●"/>
            </a:pPr>
            <a:r>
              <a:rPr b="1" lang="en-US" sz="4400">
                <a:solidFill>
                  <a:schemeClr val="dk1"/>
                </a:solidFill>
              </a:rPr>
              <a:t>Validating user input into the web server.</a:t>
            </a:r>
            <a:endParaRPr b="1" sz="4400">
              <a:solidFill>
                <a:schemeClr val="dk1"/>
              </a:solidFill>
            </a:endParaRPr>
          </a:p>
          <a:p>
            <a:pPr indent="-508000" lvl="0" marL="914400" rtl="0" algn="l">
              <a:lnSpc>
                <a:spcPct val="115000"/>
              </a:lnSpc>
              <a:spcBef>
                <a:spcPts val="1000"/>
              </a:spcBef>
              <a:spcAft>
                <a:spcPts val="0"/>
              </a:spcAft>
              <a:buClr>
                <a:schemeClr val="dk1"/>
              </a:buClr>
              <a:buSzPts val="4400"/>
              <a:buChar char="●"/>
            </a:pPr>
            <a:r>
              <a:rPr b="1" lang="en-US" sz="4400">
                <a:solidFill>
                  <a:schemeClr val="dk1"/>
                </a:solidFill>
              </a:rPr>
              <a:t>Using an online injection tools to mitigate web attacks.</a:t>
            </a:r>
            <a:endParaRPr b="1" sz="4400">
              <a:solidFill>
                <a:schemeClr val="dk1"/>
              </a:solidFill>
            </a:endParaRPr>
          </a:p>
          <a:p>
            <a:pPr indent="-508000" lvl="0" marL="914400" rtl="0" algn="l">
              <a:lnSpc>
                <a:spcPct val="115000"/>
              </a:lnSpc>
              <a:spcBef>
                <a:spcPts val="0"/>
              </a:spcBef>
              <a:spcAft>
                <a:spcPts val="0"/>
              </a:spcAft>
              <a:buClr>
                <a:schemeClr val="dk1"/>
              </a:buClr>
              <a:buSzPts val="4400"/>
              <a:buChar char="●"/>
            </a:pPr>
            <a:r>
              <a:rPr b="1" lang="en-US" sz="4400">
                <a:solidFill>
                  <a:schemeClr val="dk1"/>
                </a:solidFill>
              </a:rPr>
              <a:t>Restricting the upload of files into the server to only a pre-approved list of users.</a:t>
            </a:r>
            <a:endParaRPr b="1" sz="4400">
              <a:solidFill>
                <a:schemeClr val="dk1"/>
              </a:solidFill>
            </a:endParaRPr>
          </a:p>
          <a:p>
            <a:pPr indent="-508000" lvl="0" marL="914400" rtl="0" algn="l">
              <a:lnSpc>
                <a:spcPct val="115000"/>
              </a:lnSpc>
              <a:spcBef>
                <a:spcPts val="0"/>
              </a:spcBef>
              <a:spcAft>
                <a:spcPts val="0"/>
              </a:spcAft>
              <a:buClr>
                <a:schemeClr val="dk1"/>
              </a:buClr>
              <a:buSzPts val="4400"/>
              <a:buChar char="●"/>
            </a:pPr>
            <a:r>
              <a:rPr b="1" lang="en-US" sz="4400">
                <a:solidFill>
                  <a:schemeClr val="dk1"/>
                </a:solidFill>
              </a:rPr>
              <a:t>Scanning a file uploads into the server to detect and block any malicious file extension.</a:t>
            </a:r>
            <a:endParaRPr b="1" sz="4400">
              <a:solidFill>
                <a:schemeClr val="dk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2" name="Shape 2332"/>
        <p:cNvGrpSpPr/>
        <p:nvPr/>
      </p:nvGrpSpPr>
      <p:grpSpPr>
        <a:xfrm>
          <a:off x="0" y="0"/>
          <a:ext cx="0" cy="0"/>
          <a:chOff x="0" y="0"/>
          <a:chExt cx="0" cy="0"/>
        </a:xfrm>
      </p:grpSpPr>
      <p:sp>
        <p:nvSpPr>
          <p:cNvPr id="2333" name="Google Shape;2333;p137"/>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Table of Contents</a:t>
            </a:r>
            <a:endParaRPr/>
          </a:p>
        </p:txBody>
      </p:sp>
      <p:sp>
        <p:nvSpPr>
          <p:cNvPr id="2334" name="Google Shape;2334;p137"/>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2335" name="Google Shape;2335;p137"/>
          <p:cNvSpPr txBox="1"/>
          <p:nvPr>
            <p:ph idx="2" type="subTitle"/>
          </p:nvPr>
        </p:nvSpPr>
        <p:spPr>
          <a:xfrm>
            <a:off x="-32791" y="13111067"/>
            <a:ext cx="21252900" cy="604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
        <p:nvSpPr>
          <p:cNvPr id="2336" name="Google Shape;2336;p137"/>
          <p:cNvSpPr txBox="1"/>
          <p:nvPr>
            <p:ph idx="1" type="subTitle"/>
          </p:nvPr>
        </p:nvSpPr>
        <p:spPr>
          <a:xfrm>
            <a:off x="0" y="1802600"/>
            <a:ext cx="24377700" cy="972900"/>
          </a:xfrm>
          <a:prstGeom prst="rect">
            <a:avLst/>
          </a:prstGeom>
        </p:spPr>
        <p:txBody>
          <a:bodyPr anchorCtr="0" anchor="t" bIns="0" lIns="1219000" spcFirstLastPara="1" rIns="1219000" wrap="square" tIns="243750">
            <a:noAutofit/>
          </a:bodyPr>
          <a:lstStyle/>
          <a:p>
            <a:pPr indent="0" lvl="0" marL="0" rtl="0" algn="l">
              <a:spcBef>
                <a:spcPts val="0"/>
              </a:spcBef>
              <a:spcAft>
                <a:spcPts val="0"/>
              </a:spcAft>
              <a:buNone/>
            </a:pPr>
            <a:r>
              <a:rPr lang="en-US"/>
              <a:t>This document contains the following resources: </a:t>
            </a:r>
            <a:endParaRPr/>
          </a:p>
        </p:txBody>
      </p:sp>
      <p:sp>
        <p:nvSpPr>
          <p:cNvPr id="2337" name="Google Shape;2337;p137"/>
          <p:cNvSpPr txBox="1"/>
          <p:nvPr>
            <p:ph idx="3" type="subTitle"/>
          </p:nvPr>
        </p:nvSpPr>
        <p:spPr>
          <a:xfrm>
            <a:off x="32592" y="3728000"/>
            <a:ext cx="24377700" cy="1618500"/>
          </a:xfrm>
          <a:prstGeom prst="rect">
            <a:avLst/>
          </a:prstGeom>
        </p:spPr>
        <p:txBody>
          <a:bodyPr anchorCtr="0" anchor="ctr" bIns="0" lIns="4144550" spcFirstLastPara="1" rIns="1219000" wrap="square" tIns="0">
            <a:noAutofit/>
          </a:bodyPr>
          <a:lstStyle/>
          <a:p>
            <a:pPr indent="0" lvl="0" marL="0" rtl="0" algn="l">
              <a:spcBef>
                <a:spcPts val="0"/>
              </a:spcBef>
              <a:spcAft>
                <a:spcPts val="0"/>
              </a:spcAft>
              <a:buNone/>
            </a:pPr>
            <a:r>
              <a:rPr b="1" lang="en-US"/>
              <a:t>Network </a:t>
            </a:r>
            <a:r>
              <a:rPr b="1" lang="en-US"/>
              <a:t>Topology &amp; Critical Vulnerabilities</a:t>
            </a:r>
            <a:endParaRPr b="1"/>
          </a:p>
        </p:txBody>
      </p:sp>
      <p:sp>
        <p:nvSpPr>
          <p:cNvPr id="2338" name="Google Shape;2338;p137"/>
          <p:cNvSpPr txBox="1"/>
          <p:nvPr>
            <p:ph idx="4" type="subTitle"/>
          </p:nvPr>
        </p:nvSpPr>
        <p:spPr>
          <a:xfrm>
            <a:off x="-32592" y="5956133"/>
            <a:ext cx="24443100" cy="1618500"/>
          </a:xfrm>
          <a:prstGeom prst="rect">
            <a:avLst/>
          </a:prstGeom>
        </p:spPr>
        <p:txBody>
          <a:bodyPr anchorCtr="0" anchor="ctr" bIns="0" lIns="4144550" spcFirstLastPara="1" rIns="1219000" wrap="square" tIns="0">
            <a:noAutofit/>
          </a:bodyPr>
          <a:lstStyle/>
          <a:p>
            <a:pPr indent="0" lvl="0" marL="0" rtl="0" algn="l">
              <a:spcBef>
                <a:spcPts val="0"/>
              </a:spcBef>
              <a:spcAft>
                <a:spcPts val="0"/>
              </a:spcAft>
              <a:buNone/>
            </a:pPr>
            <a:r>
              <a:rPr b="1" lang="en-US"/>
              <a:t>Alerts Implemented</a:t>
            </a:r>
            <a:endParaRPr/>
          </a:p>
        </p:txBody>
      </p:sp>
      <p:sp>
        <p:nvSpPr>
          <p:cNvPr id="2339" name="Google Shape;2339;p137"/>
          <p:cNvSpPr txBox="1"/>
          <p:nvPr>
            <p:ph idx="5" type="subTitle"/>
          </p:nvPr>
        </p:nvSpPr>
        <p:spPr>
          <a:xfrm>
            <a:off x="0" y="8203400"/>
            <a:ext cx="24443100" cy="1618500"/>
          </a:xfrm>
          <a:prstGeom prst="rect">
            <a:avLst/>
          </a:prstGeom>
        </p:spPr>
        <p:txBody>
          <a:bodyPr anchorCtr="0" anchor="ctr" bIns="0" lIns="4144550" spcFirstLastPara="1" rIns="1219000" wrap="square" tIns="0">
            <a:noAutofit/>
          </a:bodyPr>
          <a:lstStyle/>
          <a:p>
            <a:pPr indent="0" lvl="0" marL="0" rtl="0" algn="l">
              <a:spcBef>
                <a:spcPts val="0"/>
              </a:spcBef>
              <a:spcAft>
                <a:spcPts val="0"/>
              </a:spcAft>
              <a:buNone/>
            </a:pPr>
            <a:r>
              <a:rPr b="1" lang="en-US"/>
              <a:t>Hardening</a:t>
            </a:r>
            <a:endParaRPr/>
          </a:p>
        </p:txBody>
      </p:sp>
      <p:sp>
        <p:nvSpPr>
          <p:cNvPr id="2340" name="Google Shape;2340;p137"/>
          <p:cNvSpPr txBox="1"/>
          <p:nvPr>
            <p:ph idx="6" type="subTitle"/>
          </p:nvPr>
        </p:nvSpPr>
        <p:spPr>
          <a:xfrm>
            <a:off x="-32791" y="10450600"/>
            <a:ext cx="24443100" cy="1618500"/>
          </a:xfrm>
          <a:prstGeom prst="rect">
            <a:avLst/>
          </a:prstGeom>
        </p:spPr>
        <p:txBody>
          <a:bodyPr anchorCtr="0" anchor="ctr" bIns="0" lIns="4144550" spcFirstLastPara="1" rIns="1219000" wrap="square" tIns="0">
            <a:noAutofit/>
          </a:bodyPr>
          <a:lstStyle/>
          <a:p>
            <a:pPr indent="0" lvl="0" marL="0" rtl="0" algn="l">
              <a:spcBef>
                <a:spcPts val="0"/>
              </a:spcBef>
              <a:spcAft>
                <a:spcPts val="0"/>
              </a:spcAft>
              <a:buNone/>
            </a:pPr>
            <a:r>
              <a:rPr b="1" lang="en-US">
                <a:solidFill>
                  <a:schemeClr val="dk1"/>
                </a:solidFill>
              </a:rPr>
              <a:t>Implementing Patches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8" name="Shape 2478"/>
        <p:cNvGrpSpPr/>
        <p:nvPr/>
      </p:nvGrpSpPr>
      <p:grpSpPr>
        <a:xfrm>
          <a:off x="0" y="0"/>
          <a:ext cx="0" cy="0"/>
          <a:chOff x="0" y="0"/>
          <a:chExt cx="0" cy="0"/>
        </a:xfrm>
      </p:grpSpPr>
      <p:pic>
        <p:nvPicPr>
          <p:cNvPr id="2479" name="Google Shape;2479;p155"/>
          <p:cNvPicPr preferRelativeResize="0"/>
          <p:nvPr/>
        </p:nvPicPr>
        <p:blipFill rotWithShape="1">
          <a:blip r:embed="rId3">
            <a:alphaModFix/>
          </a:blip>
          <a:srcRect b="0" l="0" r="0" t="0"/>
          <a:stretch/>
        </p:blipFill>
        <p:spPr>
          <a:xfrm>
            <a:off x="731334" y="773067"/>
            <a:ext cx="22914823" cy="12246448"/>
          </a:xfrm>
          <a:prstGeom prst="rect">
            <a:avLst/>
          </a:prstGeom>
          <a:noFill/>
          <a:ln>
            <a:noFill/>
          </a:ln>
        </p:spPr>
      </p:pic>
      <p:sp>
        <p:nvSpPr>
          <p:cNvPr id="2480" name="Google Shape;2480;p155"/>
          <p:cNvSpPr txBox="1"/>
          <p:nvPr>
            <p:ph type="title"/>
          </p:nvPr>
        </p:nvSpPr>
        <p:spPr>
          <a:xfrm>
            <a:off x="731280" y="5711450"/>
            <a:ext cx="22914900" cy="2369700"/>
          </a:xfrm>
          <a:prstGeom prst="rect">
            <a:avLst/>
          </a:prstGeom>
        </p:spPr>
        <p:txBody>
          <a:bodyPr anchorCtr="0" anchor="t" bIns="243750" lIns="243750" spcFirstLastPara="1" rIns="243750" wrap="square" tIns="243750">
            <a:noAutofit/>
          </a:bodyPr>
          <a:lstStyle/>
          <a:p>
            <a:pPr indent="0" lvl="0" marL="0" marR="0" rtl="0" algn="ctr">
              <a:lnSpc>
                <a:spcPct val="100000"/>
              </a:lnSpc>
              <a:spcBef>
                <a:spcPts val="0"/>
              </a:spcBef>
              <a:spcAft>
                <a:spcPts val="0"/>
              </a:spcAft>
              <a:buClr>
                <a:schemeClr val="dk1"/>
              </a:buClr>
              <a:buSzPts val="1100"/>
              <a:buFont typeface="Arial"/>
              <a:buNone/>
            </a:pPr>
            <a:r>
              <a:rPr lang="en-US"/>
              <a:t>Implementing Patches</a:t>
            </a:r>
            <a:endParaRPr/>
          </a:p>
          <a:p>
            <a:pPr indent="0" lvl="0" marL="0" rtl="0" algn="ctr">
              <a:spcBef>
                <a:spcPts val="0"/>
              </a:spcBef>
              <a:spcAft>
                <a:spcPts val="0"/>
              </a:spcAft>
              <a:buNone/>
            </a:pPr>
            <a:r>
              <a:t/>
            </a:r>
            <a:endParaRPr b="1"/>
          </a:p>
          <a:p>
            <a:pPr indent="0" lvl="0" marL="0" rtl="0" algn="l">
              <a:spcBef>
                <a:spcPts val="0"/>
              </a:spcBef>
              <a:spcAft>
                <a:spcPts val="0"/>
              </a:spcAft>
              <a:buNone/>
            </a:pPr>
            <a:r>
              <a:t/>
            </a:r>
            <a:endParaRPr b="1"/>
          </a:p>
        </p:txBody>
      </p:sp>
      <p:sp>
        <p:nvSpPr>
          <p:cNvPr id="2481" name="Google Shape;2481;p155"/>
          <p:cNvSpPr txBox="1"/>
          <p:nvPr/>
        </p:nvSpPr>
        <p:spPr>
          <a:xfrm>
            <a:off x="22948089" y="13219200"/>
            <a:ext cx="698100" cy="281700"/>
          </a:xfrm>
          <a:prstGeom prst="rect">
            <a:avLst/>
          </a:prstGeom>
          <a:noFill/>
          <a:ln>
            <a:noFill/>
          </a:ln>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sz="1600"/>
              <a:t>‹#›</a:t>
            </a:fld>
            <a:endParaRPr sz="16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5" name="Shape 2485"/>
        <p:cNvGrpSpPr/>
        <p:nvPr/>
      </p:nvGrpSpPr>
      <p:grpSpPr>
        <a:xfrm>
          <a:off x="0" y="0"/>
          <a:ext cx="0" cy="0"/>
          <a:chOff x="0" y="0"/>
          <a:chExt cx="0" cy="0"/>
        </a:xfrm>
      </p:grpSpPr>
      <p:sp>
        <p:nvSpPr>
          <p:cNvPr id="2486" name="Google Shape;2486;p156"/>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Implementing Patches with Ansible</a:t>
            </a:r>
            <a:endParaRPr b="1">
              <a:latin typeface="Roboto"/>
              <a:ea typeface="Roboto"/>
              <a:cs typeface="Roboto"/>
              <a:sym typeface="Roboto"/>
            </a:endParaRPr>
          </a:p>
        </p:txBody>
      </p:sp>
      <p:sp>
        <p:nvSpPr>
          <p:cNvPr id="2487" name="Google Shape;2487;p156"/>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2488" name="Google Shape;2488;p156"/>
          <p:cNvSpPr txBox="1"/>
          <p:nvPr>
            <p:ph idx="3" type="body"/>
          </p:nvPr>
        </p:nvSpPr>
        <p:spPr>
          <a:xfrm>
            <a:off x="703375" y="2295400"/>
            <a:ext cx="22942800" cy="9866700"/>
          </a:xfrm>
          <a:prstGeom prst="rect">
            <a:avLst/>
          </a:prstGeom>
        </p:spPr>
        <p:txBody>
          <a:bodyPr anchorCtr="0" anchor="t" bIns="2437975" lIns="1219000" spcFirstLastPara="1" rIns="1219000" wrap="square" tIns="0">
            <a:noAutofit/>
          </a:bodyPr>
          <a:lstStyle/>
          <a:p>
            <a:pPr indent="0" lvl="0" marL="0" rtl="0" algn="l">
              <a:spcBef>
                <a:spcPts val="0"/>
              </a:spcBef>
              <a:spcAft>
                <a:spcPts val="0"/>
              </a:spcAft>
              <a:buNone/>
            </a:pPr>
            <a:r>
              <a:rPr b="1" lang="en-US" sz="4000">
                <a:solidFill>
                  <a:schemeClr val="dk1"/>
                </a:solidFill>
              </a:rPr>
              <a:t>Playbook </a:t>
            </a:r>
            <a:r>
              <a:rPr b="1" lang="en-US" sz="4000">
                <a:solidFill>
                  <a:schemeClr val="dk1"/>
                </a:solidFill>
              </a:rPr>
              <a:t>Overview</a:t>
            </a:r>
            <a:endParaRPr sz="4000">
              <a:solidFill>
                <a:schemeClr val="dk1"/>
              </a:solidFill>
            </a:endParaRPr>
          </a:p>
          <a:p>
            <a:pPr indent="0" lvl="0" marL="0" rtl="0" algn="l">
              <a:spcBef>
                <a:spcPts val="1200"/>
              </a:spcBef>
              <a:spcAft>
                <a:spcPts val="0"/>
              </a:spcAft>
              <a:buNone/>
            </a:pPr>
            <a:r>
              <a:rPr b="1" lang="en-US" sz="3600">
                <a:solidFill>
                  <a:schemeClr val="dk1"/>
                </a:solidFill>
              </a:rPr>
              <a:t>Ansible could be used together with a cron job and automate system wide updates on all services as well as keeping the necessary tools up to date. Ansible could also be used to check and verify the system health by ensuring web servers are up and running. below is an example of a playbook that can be configured to run daily/weekly/monthly to check for and install needed patches and updates to services running within a server.</a:t>
            </a:r>
            <a:endParaRPr b="1" sz="3600">
              <a:solidFill>
                <a:schemeClr val="dk1"/>
              </a:solidFill>
            </a:endParaRPr>
          </a:p>
          <a:p>
            <a:pPr indent="0" lvl="0" marL="0" rtl="0" algn="l">
              <a:spcBef>
                <a:spcPts val="1200"/>
              </a:spcBef>
              <a:spcAft>
                <a:spcPts val="0"/>
              </a:spcAft>
              <a:buNone/>
            </a:pPr>
            <a:r>
              <a:t/>
            </a:r>
            <a:endParaRPr b="1" sz="3600">
              <a:solidFill>
                <a:schemeClr val="dk1"/>
              </a:solidFill>
            </a:endParaRPr>
          </a:p>
          <a:p>
            <a:pPr indent="0" lvl="0" marL="0" rtl="0" algn="l">
              <a:spcBef>
                <a:spcPts val="1200"/>
              </a:spcBef>
              <a:spcAft>
                <a:spcPts val="0"/>
              </a:spcAft>
              <a:buNone/>
            </a:pPr>
            <a:r>
              <a:rPr b="1" lang="en-US" sz="3600">
                <a:solidFill>
                  <a:schemeClr val="dk1"/>
                </a:solidFill>
              </a:rPr>
              <a:t>--</a:t>
            </a:r>
            <a:endParaRPr b="1" sz="3600">
              <a:solidFill>
                <a:schemeClr val="dk1"/>
              </a:solidFill>
            </a:endParaRPr>
          </a:p>
          <a:p>
            <a:pPr indent="0" lvl="0" marL="0" rtl="0" algn="l">
              <a:spcBef>
                <a:spcPts val="1200"/>
              </a:spcBef>
              <a:spcAft>
                <a:spcPts val="0"/>
              </a:spcAft>
              <a:buNone/>
            </a:pPr>
            <a:r>
              <a:rPr b="1" lang="en-US" sz="3600">
                <a:solidFill>
                  <a:schemeClr val="dk1"/>
                </a:solidFill>
              </a:rPr>
              <a:t>-name: update apt-get repo and cache</a:t>
            </a:r>
            <a:endParaRPr b="1" sz="3600">
              <a:solidFill>
                <a:schemeClr val="dk1"/>
              </a:solidFill>
            </a:endParaRPr>
          </a:p>
          <a:p>
            <a:pPr indent="0" lvl="0" marL="0" rtl="0" algn="l">
              <a:spcBef>
                <a:spcPts val="1200"/>
              </a:spcBef>
              <a:spcAft>
                <a:spcPts val="0"/>
              </a:spcAft>
              <a:buNone/>
            </a:pPr>
            <a:r>
              <a:rPr b="1" lang="en-US" sz="3600">
                <a:solidFill>
                  <a:schemeClr val="dk1"/>
                </a:solidFill>
              </a:rPr>
              <a:t> hosts: webservers</a:t>
            </a:r>
            <a:endParaRPr b="1" sz="3600">
              <a:solidFill>
                <a:schemeClr val="dk1"/>
              </a:solidFill>
            </a:endParaRPr>
          </a:p>
          <a:p>
            <a:pPr indent="0" lvl="0" marL="0" rtl="0" algn="l">
              <a:spcBef>
                <a:spcPts val="1200"/>
              </a:spcBef>
              <a:spcAft>
                <a:spcPts val="0"/>
              </a:spcAft>
              <a:buNone/>
            </a:pPr>
            <a:r>
              <a:rPr b="1" lang="en-US" sz="3600">
                <a:solidFill>
                  <a:schemeClr val="dk1"/>
                </a:solidFill>
              </a:rPr>
              <a:t> apt: update_cache=yes force_apt_get=yes cache_valid_time=3600</a:t>
            </a:r>
            <a:endParaRPr b="1" sz="3600">
              <a:solidFill>
                <a:schemeClr val="dk1"/>
              </a:solidFill>
            </a:endParaRPr>
          </a:p>
          <a:p>
            <a:pPr indent="0" lvl="0" marL="0" rtl="0" algn="l">
              <a:spcBef>
                <a:spcPts val="1200"/>
              </a:spcBef>
              <a:spcAft>
                <a:spcPts val="0"/>
              </a:spcAft>
              <a:buNone/>
            </a:pPr>
            <a:r>
              <a:rPr b="1" lang="en-US" sz="3600">
                <a:solidFill>
                  <a:schemeClr val="dk1"/>
                </a:solidFill>
              </a:rPr>
              <a:t> -name: check if reboot required</a:t>
            </a:r>
            <a:endParaRPr b="1" sz="3600">
              <a:solidFill>
                <a:schemeClr val="dk1"/>
              </a:solidFill>
            </a:endParaRPr>
          </a:p>
          <a:p>
            <a:pPr indent="0" lvl="0" marL="0" rtl="0" algn="l">
              <a:spcBef>
                <a:spcPts val="1200"/>
              </a:spcBef>
              <a:spcAft>
                <a:spcPts val="0"/>
              </a:spcAft>
              <a:buNone/>
            </a:pPr>
            <a:r>
              <a:rPr b="1" lang="en-US" sz="3600">
                <a:solidFill>
                  <a:schemeClr val="dk1"/>
                </a:solidFill>
              </a:rPr>
              <a:t> -register: reboot_required_file</a:t>
            </a:r>
            <a:endParaRPr b="1" sz="3600">
              <a:solidFill>
                <a:schemeClr val="dk1"/>
              </a:solidFill>
            </a:endParaRPr>
          </a:p>
          <a:p>
            <a:pPr indent="0" lvl="0" marL="0" rtl="0" algn="l">
              <a:spcBef>
                <a:spcPts val="1200"/>
              </a:spcBef>
              <a:spcAft>
                <a:spcPts val="1200"/>
              </a:spcAft>
              <a:buNone/>
            </a:pPr>
            <a:r>
              <a:rPr b="1" lang="en-US" sz="3600">
                <a:solidFill>
                  <a:schemeClr val="dk1"/>
                </a:solidFill>
              </a:rPr>
              <a:t> -stat: path=/var/run/reboot-required get_md5=no</a:t>
            </a:r>
            <a:endParaRPr b="1" sz="3600">
              <a:solidFill>
                <a:schemeClr val="dk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4" name="Shape 2344"/>
        <p:cNvGrpSpPr/>
        <p:nvPr/>
      </p:nvGrpSpPr>
      <p:grpSpPr>
        <a:xfrm>
          <a:off x="0" y="0"/>
          <a:ext cx="0" cy="0"/>
          <a:chOff x="0" y="0"/>
          <a:chExt cx="0" cy="0"/>
        </a:xfrm>
      </p:grpSpPr>
      <p:pic>
        <p:nvPicPr>
          <p:cNvPr id="2345" name="Google Shape;2345;p138"/>
          <p:cNvPicPr preferRelativeResize="0"/>
          <p:nvPr/>
        </p:nvPicPr>
        <p:blipFill rotWithShape="1">
          <a:blip r:embed="rId3">
            <a:alphaModFix/>
          </a:blip>
          <a:srcRect b="0" l="0" r="0" t="0"/>
          <a:stretch/>
        </p:blipFill>
        <p:spPr>
          <a:xfrm>
            <a:off x="731334" y="773067"/>
            <a:ext cx="22914823" cy="12246448"/>
          </a:xfrm>
          <a:prstGeom prst="rect">
            <a:avLst/>
          </a:prstGeom>
          <a:noFill/>
          <a:ln>
            <a:noFill/>
          </a:ln>
        </p:spPr>
      </p:pic>
      <p:sp>
        <p:nvSpPr>
          <p:cNvPr id="2346" name="Google Shape;2346;p138"/>
          <p:cNvSpPr txBox="1"/>
          <p:nvPr>
            <p:ph type="title"/>
          </p:nvPr>
        </p:nvSpPr>
        <p:spPr>
          <a:xfrm>
            <a:off x="731288" y="5165600"/>
            <a:ext cx="22914900" cy="3461400"/>
          </a:xfrm>
          <a:prstGeom prst="rect">
            <a:avLst/>
          </a:prstGeom>
        </p:spPr>
        <p:txBody>
          <a:bodyPr anchorCtr="0" anchor="t" bIns="243750" lIns="243750" spcFirstLastPara="1" rIns="243750" wrap="square" tIns="243750">
            <a:noAutofit/>
          </a:bodyPr>
          <a:lstStyle/>
          <a:p>
            <a:pPr indent="0" lvl="0" marL="0" rtl="0" algn="ctr">
              <a:spcBef>
                <a:spcPts val="0"/>
              </a:spcBef>
              <a:spcAft>
                <a:spcPts val="0"/>
              </a:spcAft>
              <a:buClr>
                <a:schemeClr val="dk1"/>
              </a:buClr>
              <a:buSzPts val="1100"/>
              <a:buFont typeface="Arial"/>
              <a:buNone/>
            </a:pPr>
            <a:r>
              <a:rPr lang="en-US"/>
              <a:t>Network Topology</a:t>
            </a:r>
            <a:endParaRPr/>
          </a:p>
          <a:p>
            <a:pPr indent="0" lvl="0" marL="0" rtl="0" algn="ctr">
              <a:spcBef>
                <a:spcPts val="0"/>
              </a:spcBef>
              <a:spcAft>
                <a:spcPts val="0"/>
              </a:spcAft>
              <a:buClr>
                <a:schemeClr val="dk1"/>
              </a:buClr>
              <a:buSzPts val="1100"/>
              <a:buFont typeface="Arial"/>
              <a:buNone/>
            </a:pPr>
            <a:r>
              <a:rPr lang="en-US"/>
              <a:t>&amp; Critical Vulnerabilities</a:t>
            </a:r>
            <a:endParaRPr/>
          </a:p>
          <a:p>
            <a:pPr indent="0" lvl="0" marL="0" rtl="0" algn="ctr">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2347" name="Google Shape;2347;p138"/>
          <p:cNvSpPr txBox="1"/>
          <p:nvPr/>
        </p:nvSpPr>
        <p:spPr>
          <a:xfrm>
            <a:off x="22948089" y="13219200"/>
            <a:ext cx="698100" cy="281700"/>
          </a:xfrm>
          <a:prstGeom prst="rect">
            <a:avLst/>
          </a:prstGeom>
          <a:noFill/>
          <a:ln>
            <a:noFill/>
          </a:ln>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sz="1600"/>
              <a:t>‹#›</a:t>
            </a:fld>
            <a:endParaRPr sz="16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1" name="Shape 2351"/>
        <p:cNvGrpSpPr/>
        <p:nvPr/>
      </p:nvGrpSpPr>
      <p:grpSpPr>
        <a:xfrm>
          <a:off x="0" y="0"/>
          <a:ext cx="0" cy="0"/>
          <a:chOff x="0" y="0"/>
          <a:chExt cx="0" cy="0"/>
        </a:xfrm>
      </p:grpSpPr>
      <p:sp>
        <p:nvSpPr>
          <p:cNvPr id="2352" name="Google Shape;2352;p139"/>
          <p:cNvSpPr txBox="1"/>
          <p:nvPr>
            <p:ph idx="2" type="body"/>
          </p:nvPr>
        </p:nvSpPr>
        <p:spPr>
          <a:xfrm>
            <a:off x="307587" y="2427933"/>
            <a:ext cx="17860800" cy="10393500"/>
          </a:xfrm>
          <a:prstGeom prst="rect">
            <a:avLst/>
          </a:prstGeom>
          <a:solidFill>
            <a:srgbClr val="1D8BE6">
              <a:alpha val="14530"/>
            </a:srgbClr>
          </a:solidFill>
        </p:spPr>
        <p:txBody>
          <a:bodyPr anchorCtr="0" anchor="t" bIns="2437975" lIns="1219000" spcFirstLastPara="1" rIns="1219000" wrap="square" tIns="0">
            <a:noAutofit/>
          </a:bodyPr>
          <a:lstStyle/>
          <a:p>
            <a:pPr indent="0" lvl="0" marL="0" rtl="0" algn="l">
              <a:spcBef>
                <a:spcPts val="0"/>
              </a:spcBef>
              <a:spcAft>
                <a:spcPts val="2100"/>
              </a:spcAft>
              <a:buNone/>
            </a:pPr>
            <a:r>
              <a:t/>
            </a:r>
            <a:endParaRPr/>
          </a:p>
        </p:txBody>
      </p:sp>
      <p:sp>
        <p:nvSpPr>
          <p:cNvPr id="2353" name="Google Shape;2353;p139"/>
          <p:cNvSpPr txBox="1"/>
          <p:nvPr>
            <p:ph idx="3" type="subTitle"/>
          </p:nvPr>
        </p:nvSpPr>
        <p:spPr>
          <a:xfrm>
            <a:off x="18811900" y="2427933"/>
            <a:ext cx="4836300" cy="10092900"/>
          </a:xfrm>
          <a:prstGeom prst="rect">
            <a:avLst/>
          </a:prstGeom>
        </p:spPr>
        <p:txBody>
          <a:bodyPr anchorCtr="0" anchor="t" bIns="487575" lIns="487575" spcFirstLastPara="1" rIns="487575" wrap="square" tIns="487575">
            <a:noAutofit/>
          </a:bodyPr>
          <a:lstStyle/>
          <a:p>
            <a:pPr indent="0" lvl="0" marL="0" rtl="0" algn="l">
              <a:spcBef>
                <a:spcPts val="0"/>
              </a:spcBef>
              <a:spcAft>
                <a:spcPts val="0"/>
              </a:spcAft>
              <a:buClr>
                <a:schemeClr val="dk1"/>
              </a:buClr>
              <a:buSzPts val="2900"/>
              <a:buFont typeface="Arial"/>
              <a:buNone/>
            </a:pPr>
            <a:r>
              <a:rPr lang="en-US" sz="2900">
                <a:solidFill>
                  <a:schemeClr val="dk1"/>
                </a:solidFill>
                <a:latin typeface="Roboto Black"/>
                <a:ea typeface="Roboto Black"/>
                <a:cs typeface="Roboto Black"/>
                <a:sym typeface="Roboto Black"/>
              </a:rPr>
              <a:t>Network</a:t>
            </a:r>
            <a:endParaRPr b="1" sz="2900">
              <a:solidFill>
                <a:schemeClr val="dk1"/>
              </a:solidFill>
            </a:endParaRPr>
          </a:p>
          <a:p>
            <a:pPr indent="0" lvl="0" marL="0" rtl="0" algn="l">
              <a:spcBef>
                <a:spcPts val="0"/>
              </a:spcBef>
              <a:spcAft>
                <a:spcPts val="0"/>
              </a:spcAft>
              <a:buClr>
                <a:schemeClr val="dk1"/>
              </a:buClr>
              <a:buSzPts val="2900"/>
              <a:buFont typeface="Arial"/>
              <a:buNone/>
            </a:pPr>
            <a:r>
              <a:rPr b="1" lang="en-US">
                <a:solidFill>
                  <a:schemeClr val="dk1"/>
                </a:solidFill>
              </a:rPr>
              <a:t>Address Range: 192.168.1.0/24</a:t>
            </a:r>
            <a:endParaRPr b="1">
              <a:solidFill>
                <a:schemeClr val="dk1"/>
              </a:solidFill>
            </a:endParaRPr>
          </a:p>
          <a:p>
            <a:pPr indent="0" lvl="0" marL="0" rtl="0" algn="l">
              <a:spcBef>
                <a:spcPts val="0"/>
              </a:spcBef>
              <a:spcAft>
                <a:spcPts val="0"/>
              </a:spcAft>
              <a:buClr>
                <a:schemeClr val="dk1"/>
              </a:buClr>
              <a:buSzPts val="2900"/>
              <a:buFont typeface="Arial"/>
              <a:buNone/>
            </a:pPr>
            <a:r>
              <a:rPr b="1" lang="en-US">
                <a:solidFill>
                  <a:schemeClr val="dk1"/>
                </a:solidFill>
              </a:rPr>
              <a:t>Netmask: 255.255.255.255</a:t>
            </a:r>
            <a:endParaRPr b="1">
              <a:solidFill>
                <a:schemeClr val="dk1"/>
              </a:solidFill>
            </a:endParaRPr>
          </a:p>
          <a:p>
            <a:pPr indent="0" lvl="0" marL="0" rtl="0" algn="l">
              <a:spcBef>
                <a:spcPts val="0"/>
              </a:spcBef>
              <a:spcAft>
                <a:spcPts val="0"/>
              </a:spcAft>
              <a:buClr>
                <a:schemeClr val="dk1"/>
              </a:buClr>
              <a:buSzPts val="2900"/>
              <a:buFont typeface="Arial"/>
              <a:buNone/>
            </a:pPr>
            <a:r>
              <a:rPr b="1" lang="en-US">
                <a:solidFill>
                  <a:schemeClr val="dk1"/>
                </a:solidFill>
              </a:rPr>
              <a:t>Gateway: 10.0.0.1</a:t>
            </a:r>
            <a:endParaRPr b="1">
              <a:solidFill>
                <a:schemeClr val="dk1"/>
              </a:solidFill>
            </a:endParaRPr>
          </a:p>
          <a:p>
            <a:pPr indent="0" lvl="0" marL="0" rtl="0" algn="l">
              <a:spcBef>
                <a:spcPts val="0"/>
              </a:spcBef>
              <a:spcAft>
                <a:spcPts val="0"/>
              </a:spcAft>
              <a:buClr>
                <a:schemeClr val="dk1"/>
              </a:buClr>
              <a:buSzPts val="2900"/>
              <a:buFont typeface="Arial"/>
              <a:buNone/>
            </a:pPr>
            <a:r>
              <a:t/>
            </a:r>
            <a:endParaRPr b="1">
              <a:solidFill>
                <a:schemeClr val="dk1"/>
              </a:solidFill>
            </a:endParaRPr>
          </a:p>
          <a:p>
            <a:pPr indent="0" lvl="0" marL="0" rtl="0" algn="l">
              <a:spcBef>
                <a:spcPts val="0"/>
              </a:spcBef>
              <a:spcAft>
                <a:spcPts val="0"/>
              </a:spcAft>
              <a:buClr>
                <a:schemeClr val="dk1"/>
              </a:buClr>
              <a:buSzPts val="2900"/>
              <a:buFont typeface="Arial"/>
              <a:buNone/>
            </a:pPr>
            <a:r>
              <a:rPr lang="en-US" sz="2900">
                <a:solidFill>
                  <a:schemeClr val="dk1"/>
                </a:solidFill>
                <a:latin typeface="Roboto Black"/>
                <a:ea typeface="Roboto Black"/>
                <a:cs typeface="Roboto Black"/>
                <a:sym typeface="Roboto Black"/>
              </a:rPr>
              <a:t>Machines</a:t>
            </a:r>
            <a:endParaRPr sz="2900">
              <a:solidFill>
                <a:schemeClr val="dk1"/>
              </a:solidFill>
              <a:latin typeface="Roboto Black"/>
              <a:ea typeface="Roboto Black"/>
              <a:cs typeface="Roboto Black"/>
              <a:sym typeface="Roboto Black"/>
            </a:endParaRPr>
          </a:p>
          <a:p>
            <a:pPr indent="0" lvl="0" marL="0" rtl="0" algn="l">
              <a:spcBef>
                <a:spcPts val="0"/>
              </a:spcBef>
              <a:spcAft>
                <a:spcPts val="0"/>
              </a:spcAft>
              <a:buClr>
                <a:schemeClr val="dk1"/>
              </a:buClr>
              <a:buSzPts val="2900"/>
              <a:buFont typeface="Arial"/>
              <a:buNone/>
            </a:pPr>
            <a:r>
              <a:rPr b="1" lang="en-US">
                <a:solidFill>
                  <a:schemeClr val="dk1"/>
                </a:solidFill>
              </a:rPr>
              <a:t>IPv4: 192.168.1.90</a:t>
            </a:r>
            <a:endParaRPr b="1">
              <a:solidFill>
                <a:schemeClr val="dk1"/>
              </a:solidFill>
            </a:endParaRPr>
          </a:p>
          <a:p>
            <a:pPr indent="0" lvl="0" marL="0" rtl="0" algn="l">
              <a:spcBef>
                <a:spcPts val="0"/>
              </a:spcBef>
              <a:spcAft>
                <a:spcPts val="0"/>
              </a:spcAft>
              <a:buClr>
                <a:schemeClr val="dk1"/>
              </a:buClr>
              <a:buSzPts val="2900"/>
              <a:buFont typeface="Arial"/>
              <a:buNone/>
            </a:pPr>
            <a:r>
              <a:rPr b="1" lang="en-US">
                <a:solidFill>
                  <a:schemeClr val="dk1"/>
                </a:solidFill>
              </a:rPr>
              <a:t>OS: LINUX</a:t>
            </a:r>
            <a:endParaRPr b="1">
              <a:solidFill>
                <a:schemeClr val="dk1"/>
              </a:solidFill>
            </a:endParaRPr>
          </a:p>
          <a:p>
            <a:pPr indent="0" lvl="0" marL="0" rtl="0" algn="l">
              <a:spcBef>
                <a:spcPts val="0"/>
              </a:spcBef>
              <a:spcAft>
                <a:spcPts val="0"/>
              </a:spcAft>
              <a:buClr>
                <a:schemeClr val="dk1"/>
              </a:buClr>
              <a:buSzPts val="2900"/>
              <a:buFont typeface="Arial"/>
              <a:buNone/>
            </a:pPr>
            <a:r>
              <a:rPr b="1" lang="en-US">
                <a:solidFill>
                  <a:schemeClr val="dk1"/>
                </a:solidFill>
              </a:rPr>
              <a:t>Hostname: KALI</a:t>
            </a:r>
            <a:endParaRPr b="1">
              <a:solidFill>
                <a:schemeClr val="dk1"/>
              </a:solidFill>
            </a:endParaRPr>
          </a:p>
          <a:p>
            <a:pPr indent="0" lvl="0" marL="0" rtl="0" algn="l">
              <a:spcBef>
                <a:spcPts val="0"/>
              </a:spcBef>
              <a:spcAft>
                <a:spcPts val="0"/>
              </a:spcAft>
              <a:buClr>
                <a:schemeClr val="dk1"/>
              </a:buClr>
              <a:buSzPts val="2900"/>
              <a:buFont typeface="Arial"/>
              <a:buNone/>
            </a:pPr>
            <a:r>
              <a:t/>
            </a:r>
            <a:endParaRPr b="1">
              <a:solidFill>
                <a:schemeClr val="dk1"/>
              </a:solidFill>
            </a:endParaRPr>
          </a:p>
          <a:p>
            <a:pPr indent="0" lvl="0" marL="0" rtl="0" algn="l">
              <a:spcBef>
                <a:spcPts val="0"/>
              </a:spcBef>
              <a:spcAft>
                <a:spcPts val="0"/>
              </a:spcAft>
              <a:buClr>
                <a:schemeClr val="dk1"/>
              </a:buClr>
              <a:buSzPts val="2900"/>
              <a:buFont typeface="Arial"/>
              <a:buNone/>
            </a:pPr>
            <a:r>
              <a:rPr b="1" lang="en-US">
                <a:solidFill>
                  <a:schemeClr val="dk1"/>
                </a:solidFill>
              </a:rPr>
              <a:t>IPv4: 192.168.1.100</a:t>
            </a:r>
            <a:endParaRPr b="1">
              <a:solidFill>
                <a:schemeClr val="dk1"/>
              </a:solidFill>
            </a:endParaRPr>
          </a:p>
          <a:p>
            <a:pPr indent="0" lvl="0" marL="0" rtl="0" algn="l">
              <a:spcBef>
                <a:spcPts val="0"/>
              </a:spcBef>
              <a:spcAft>
                <a:spcPts val="0"/>
              </a:spcAft>
              <a:buClr>
                <a:schemeClr val="dk1"/>
              </a:buClr>
              <a:buSzPts val="2900"/>
              <a:buFont typeface="Arial"/>
              <a:buNone/>
            </a:pPr>
            <a:r>
              <a:rPr b="1" lang="en-US">
                <a:solidFill>
                  <a:schemeClr val="dk1"/>
                </a:solidFill>
              </a:rPr>
              <a:t>OS: LINUX</a:t>
            </a:r>
            <a:endParaRPr b="1">
              <a:solidFill>
                <a:schemeClr val="dk1"/>
              </a:solidFill>
            </a:endParaRPr>
          </a:p>
          <a:p>
            <a:pPr indent="0" lvl="0" marL="0" rtl="0" algn="l">
              <a:spcBef>
                <a:spcPts val="0"/>
              </a:spcBef>
              <a:spcAft>
                <a:spcPts val="0"/>
              </a:spcAft>
              <a:buClr>
                <a:schemeClr val="dk1"/>
              </a:buClr>
              <a:buSzPts val="2900"/>
              <a:buFont typeface="Arial"/>
              <a:buNone/>
            </a:pPr>
            <a:r>
              <a:rPr b="1" lang="en-US">
                <a:solidFill>
                  <a:schemeClr val="dk1"/>
                </a:solidFill>
              </a:rPr>
              <a:t>Hostname: ELK</a:t>
            </a:r>
            <a:endParaRPr b="1">
              <a:solidFill>
                <a:schemeClr val="dk1"/>
              </a:solidFill>
            </a:endParaRPr>
          </a:p>
          <a:p>
            <a:pPr indent="0" lvl="0" marL="0" rtl="0" algn="l">
              <a:spcBef>
                <a:spcPts val="0"/>
              </a:spcBef>
              <a:spcAft>
                <a:spcPts val="0"/>
              </a:spcAft>
              <a:buClr>
                <a:schemeClr val="dk1"/>
              </a:buClr>
              <a:buSzPts val="2900"/>
              <a:buFont typeface="Arial"/>
              <a:buNone/>
            </a:pPr>
            <a:r>
              <a:t/>
            </a:r>
            <a:endParaRPr b="1">
              <a:solidFill>
                <a:schemeClr val="dk1"/>
              </a:solidFill>
            </a:endParaRPr>
          </a:p>
          <a:p>
            <a:pPr indent="0" lvl="0" marL="0" rtl="0" algn="l">
              <a:spcBef>
                <a:spcPts val="0"/>
              </a:spcBef>
              <a:spcAft>
                <a:spcPts val="0"/>
              </a:spcAft>
              <a:buClr>
                <a:schemeClr val="dk1"/>
              </a:buClr>
              <a:buSzPts val="2900"/>
              <a:buFont typeface="Arial"/>
              <a:buNone/>
            </a:pPr>
            <a:r>
              <a:rPr b="1" lang="en-US">
                <a:solidFill>
                  <a:schemeClr val="dk1"/>
                </a:solidFill>
              </a:rPr>
              <a:t>IPv4: 192.168.1.110</a:t>
            </a:r>
            <a:endParaRPr b="1">
              <a:solidFill>
                <a:schemeClr val="dk1"/>
              </a:solidFill>
            </a:endParaRPr>
          </a:p>
          <a:p>
            <a:pPr indent="0" lvl="0" marL="0" rtl="0" algn="l">
              <a:spcBef>
                <a:spcPts val="0"/>
              </a:spcBef>
              <a:spcAft>
                <a:spcPts val="0"/>
              </a:spcAft>
              <a:buClr>
                <a:schemeClr val="dk1"/>
              </a:buClr>
              <a:buSzPts val="2900"/>
              <a:buFont typeface="Arial"/>
              <a:buNone/>
            </a:pPr>
            <a:r>
              <a:rPr b="1" lang="en-US">
                <a:solidFill>
                  <a:schemeClr val="dk1"/>
                </a:solidFill>
              </a:rPr>
              <a:t>OS: LINUX</a:t>
            </a:r>
            <a:endParaRPr b="1">
              <a:solidFill>
                <a:schemeClr val="dk1"/>
              </a:solidFill>
            </a:endParaRPr>
          </a:p>
          <a:p>
            <a:pPr indent="0" lvl="0" marL="0" rtl="0" algn="l">
              <a:spcBef>
                <a:spcPts val="0"/>
              </a:spcBef>
              <a:spcAft>
                <a:spcPts val="0"/>
              </a:spcAft>
              <a:buClr>
                <a:schemeClr val="dk1"/>
              </a:buClr>
              <a:buSzPts val="2900"/>
              <a:buFont typeface="Arial"/>
              <a:buNone/>
            </a:pPr>
            <a:r>
              <a:rPr b="1" lang="en-US">
                <a:solidFill>
                  <a:schemeClr val="dk1"/>
                </a:solidFill>
              </a:rPr>
              <a:t>Hostname: TARGET 1</a:t>
            </a:r>
            <a:endParaRPr b="1">
              <a:solidFill>
                <a:schemeClr val="dk1"/>
              </a:solidFill>
            </a:endParaRPr>
          </a:p>
          <a:p>
            <a:pPr indent="0" lvl="0" marL="0" rtl="0" algn="l">
              <a:spcBef>
                <a:spcPts val="0"/>
              </a:spcBef>
              <a:spcAft>
                <a:spcPts val="0"/>
              </a:spcAft>
              <a:buClr>
                <a:schemeClr val="dk1"/>
              </a:buClr>
              <a:buSzPts val="2900"/>
              <a:buFont typeface="Arial"/>
              <a:buNone/>
            </a:pPr>
            <a:r>
              <a:t/>
            </a:r>
            <a:endParaRPr b="1">
              <a:solidFill>
                <a:schemeClr val="dk1"/>
              </a:solidFill>
            </a:endParaRPr>
          </a:p>
          <a:p>
            <a:pPr indent="0" lvl="0" marL="0" rtl="0" algn="l">
              <a:spcBef>
                <a:spcPts val="0"/>
              </a:spcBef>
              <a:spcAft>
                <a:spcPts val="0"/>
              </a:spcAft>
              <a:buClr>
                <a:schemeClr val="dk1"/>
              </a:buClr>
              <a:buSzPts val="2900"/>
              <a:buFont typeface="Arial"/>
              <a:buNone/>
            </a:pPr>
            <a:r>
              <a:rPr b="1" lang="en-US">
                <a:solidFill>
                  <a:schemeClr val="dk1"/>
                </a:solidFill>
              </a:rPr>
              <a:t>IPv4: 192.168.1.115</a:t>
            </a:r>
            <a:endParaRPr b="1">
              <a:solidFill>
                <a:schemeClr val="dk1"/>
              </a:solidFill>
            </a:endParaRPr>
          </a:p>
          <a:p>
            <a:pPr indent="0" lvl="0" marL="0" rtl="0" algn="l">
              <a:spcBef>
                <a:spcPts val="0"/>
              </a:spcBef>
              <a:spcAft>
                <a:spcPts val="0"/>
              </a:spcAft>
              <a:buClr>
                <a:schemeClr val="dk1"/>
              </a:buClr>
              <a:buSzPts val="2900"/>
              <a:buFont typeface="Arial"/>
              <a:buNone/>
            </a:pPr>
            <a:r>
              <a:rPr b="1" lang="en-US">
                <a:solidFill>
                  <a:schemeClr val="dk1"/>
                </a:solidFill>
              </a:rPr>
              <a:t>OS: LINUX</a:t>
            </a:r>
            <a:endParaRPr b="1">
              <a:solidFill>
                <a:schemeClr val="dk1"/>
              </a:solidFill>
            </a:endParaRPr>
          </a:p>
          <a:p>
            <a:pPr indent="0" lvl="0" marL="0" rtl="0" algn="l">
              <a:spcBef>
                <a:spcPts val="0"/>
              </a:spcBef>
              <a:spcAft>
                <a:spcPts val="0"/>
              </a:spcAft>
              <a:buClr>
                <a:schemeClr val="dk1"/>
              </a:buClr>
              <a:buSzPts val="2900"/>
              <a:buFont typeface="Arial"/>
              <a:buNone/>
            </a:pPr>
            <a:r>
              <a:rPr b="1" lang="en-US">
                <a:solidFill>
                  <a:schemeClr val="dk1"/>
                </a:solidFill>
              </a:rPr>
              <a:t>Hostname: TARGET 2</a:t>
            </a:r>
            <a:endParaRPr b="1">
              <a:solidFill>
                <a:schemeClr val="dk1"/>
              </a:solidFill>
            </a:endParaRPr>
          </a:p>
          <a:p>
            <a:pPr indent="0" lvl="0" marL="0" rtl="0" algn="l">
              <a:spcBef>
                <a:spcPts val="0"/>
              </a:spcBef>
              <a:spcAft>
                <a:spcPts val="0"/>
              </a:spcAft>
              <a:buClr>
                <a:schemeClr val="dk1"/>
              </a:buClr>
              <a:buSzPts val="29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sz="2900">
              <a:latin typeface="Roboto Black"/>
              <a:ea typeface="Roboto Black"/>
              <a:cs typeface="Roboto Black"/>
              <a:sym typeface="Roboto Black"/>
            </a:endParaRPr>
          </a:p>
        </p:txBody>
      </p:sp>
      <p:sp>
        <p:nvSpPr>
          <p:cNvPr id="2354" name="Google Shape;2354;p139"/>
          <p:cNvSpPr txBox="1"/>
          <p:nvPr>
            <p:ph type="title"/>
          </p:nvPr>
        </p:nvSpPr>
        <p:spPr>
          <a:xfrm>
            <a:off x="-33125" y="0"/>
            <a:ext cx="178608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Network Topology</a:t>
            </a:r>
            <a:endParaRPr/>
          </a:p>
        </p:txBody>
      </p:sp>
      <p:sp>
        <p:nvSpPr>
          <p:cNvPr id="2355" name="Google Shape;2355;p139"/>
          <p:cNvSpPr txBox="1"/>
          <p:nvPr>
            <p:ph idx="4" type="subTitle"/>
          </p:nvPr>
        </p:nvSpPr>
        <p:spPr>
          <a:xfrm>
            <a:off x="-32791" y="13111067"/>
            <a:ext cx="21252900" cy="604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pic>
        <p:nvPicPr>
          <p:cNvPr id="2356" name="Google Shape;2356;p139"/>
          <p:cNvPicPr preferRelativeResize="0"/>
          <p:nvPr/>
        </p:nvPicPr>
        <p:blipFill>
          <a:blip r:embed="rId3">
            <a:alphaModFix/>
          </a:blip>
          <a:stretch>
            <a:fillRect/>
          </a:stretch>
        </p:blipFill>
        <p:spPr>
          <a:xfrm>
            <a:off x="600075" y="2427925"/>
            <a:ext cx="17402174" cy="102308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0" name="Shape 2360"/>
        <p:cNvGrpSpPr/>
        <p:nvPr/>
      </p:nvGrpSpPr>
      <p:grpSpPr>
        <a:xfrm>
          <a:off x="0" y="0"/>
          <a:ext cx="0" cy="0"/>
          <a:chOff x="0" y="0"/>
          <a:chExt cx="0" cy="0"/>
        </a:xfrm>
      </p:grpSpPr>
      <p:sp>
        <p:nvSpPr>
          <p:cNvPr id="2361" name="Google Shape;2361;p140"/>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Critical Vulnerabilities: Target 1</a:t>
            </a:r>
            <a:endParaRPr/>
          </a:p>
        </p:txBody>
      </p:sp>
      <p:sp>
        <p:nvSpPr>
          <p:cNvPr id="2362" name="Google Shape;2362;p140"/>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2363" name="Google Shape;2363;p140"/>
          <p:cNvSpPr txBox="1"/>
          <p:nvPr>
            <p:ph idx="3" type="body"/>
          </p:nvPr>
        </p:nvSpPr>
        <p:spPr>
          <a:xfrm>
            <a:off x="703375" y="2295400"/>
            <a:ext cx="22942800" cy="9866700"/>
          </a:xfrm>
          <a:prstGeom prst="rect">
            <a:avLst/>
          </a:prstGeom>
        </p:spPr>
        <p:txBody>
          <a:bodyPr anchorCtr="0" anchor="t" bIns="2437975" lIns="1219000" spcFirstLastPara="1" rIns="1219000" wrap="square" tIns="0">
            <a:noAutofit/>
          </a:bodyPr>
          <a:lstStyle/>
          <a:p>
            <a:pPr indent="0" lvl="0" marL="0" rtl="0" algn="l">
              <a:spcBef>
                <a:spcPts val="0"/>
              </a:spcBef>
              <a:spcAft>
                <a:spcPts val="0"/>
              </a:spcAft>
              <a:buNone/>
            </a:pPr>
            <a:r>
              <a:rPr lang="en-US" sz="4400"/>
              <a:t>Our assessment uncovered the following critical </a:t>
            </a:r>
            <a:r>
              <a:rPr lang="en-US" sz="4400"/>
              <a:t>vulnerabilities</a:t>
            </a:r>
            <a:r>
              <a:rPr lang="en-US" sz="4400"/>
              <a:t> in </a:t>
            </a:r>
            <a:r>
              <a:rPr b="1" lang="en-US" sz="4400"/>
              <a:t>Target 1</a:t>
            </a:r>
            <a:r>
              <a:rPr lang="en-US" sz="4400"/>
              <a:t>.</a:t>
            </a:r>
            <a:endParaRPr sz="4400"/>
          </a:p>
          <a:p>
            <a:pPr indent="0" lvl="0" marL="0" rtl="0" algn="l">
              <a:spcBef>
                <a:spcPts val="1200"/>
              </a:spcBef>
              <a:spcAft>
                <a:spcPts val="0"/>
              </a:spcAft>
              <a:buNone/>
            </a:pPr>
            <a:r>
              <a:t/>
            </a:r>
            <a:endParaRPr sz="4400"/>
          </a:p>
          <a:p>
            <a:pPr indent="0" lvl="0" marL="0" rtl="0" algn="l">
              <a:spcBef>
                <a:spcPts val="1200"/>
              </a:spcBef>
              <a:spcAft>
                <a:spcPts val="1200"/>
              </a:spcAft>
              <a:buNone/>
            </a:pPr>
            <a:r>
              <a:t/>
            </a:r>
            <a:endParaRPr sz="4400">
              <a:solidFill>
                <a:schemeClr val="dk1"/>
              </a:solidFill>
            </a:endParaRPr>
          </a:p>
        </p:txBody>
      </p:sp>
      <p:graphicFrame>
        <p:nvGraphicFramePr>
          <p:cNvPr id="2364" name="Google Shape;2364;p140"/>
          <p:cNvGraphicFramePr/>
          <p:nvPr/>
        </p:nvGraphicFramePr>
        <p:xfrm>
          <a:off x="1191000" y="4726375"/>
          <a:ext cx="3000000" cy="3000000"/>
        </p:xfrm>
        <a:graphic>
          <a:graphicData uri="http://schemas.openxmlformats.org/drawingml/2006/table">
            <a:tbl>
              <a:tblPr>
                <a:noFill/>
                <a:tableStyleId>{3E9A8922-4E20-4757-99AF-26924DE548EF}</a:tableStyleId>
              </a:tblPr>
              <a:tblGrid>
                <a:gridCol w="7331875"/>
                <a:gridCol w="7331875"/>
                <a:gridCol w="7331875"/>
              </a:tblGrid>
              <a:tr h="381000">
                <a:tc>
                  <a:txBody>
                    <a:bodyPr/>
                    <a:lstStyle/>
                    <a:p>
                      <a:pPr indent="0" lvl="0" marL="0" rtl="0" algn="ctr">
                        <a:spcBef>
                          <a:spcPts val="0"/>
                        </a:spcBef>
                        <a:spcAft>
                          <a:spcPts val="0"/>
                        </a:spcAft>
                        <a:buNone/>
                      </a:pPr>
                      <a:r>
                        <a:rPr b="1" lang="en-US" sz="4400">
                          <a:latin typeface="Roboto"/>
                          <a:ea typeface="Roboto"/>
                          <a:cs typeface="Roboto"/>
                          <a:sym typeface="Roboto"/>
                        </a:rPr>
                        <a:t>Vulnerability</a:t>
                      </a:r>
                      <a:endParaRPr b="1" sz="4400">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US" sz="4400">
                          <a:latin typeface="Roboto"/>
                          <a:ea typeface="Roboto"/>
                          <a:cs typeface="Roboto"/>
                          <a:sym typeface="Roboto"/>
                        </a:rPr>
                        <a:t>Description</a:t>
                      </a:r>
                      <a:endParaRPr b="1" sz="4400">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US" sz="4400">
                          <a:latin typeface="Roboto"/>
                          <a:ea typeface="Roboto"/>
                          <a:cs typeface="Roboto"/>
                          <a:sym typeface="Roboto"/>
                        </a:rPr>
                        <a:t>Impact</a:t>
                      </a:r>
                      <a:endParaRPr b="1" sz="4400">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tcPr>
                </a:tc>
              </a:tr>
              <a:tr h="381000">
                <a:tc>
                  <a:txBody>
                    <a:bodyPr/>
                    <a:lstStyle/>
                    <a:p>
                      <a:pPr indent="0" lvl="0" marL="0" rtl="0" algn="ctr">
                        <a:spcBef>
                          <a:spcPts val="0"/>
                        </a:spcBef>
                        <a:spcAft>
                          <a:spcPts val="0"/>
                        </a:spcAft>
                        <a:buNone/>
                      </a:pPr>
                      <a:r>
                        <a:rPr b="1" lang="en-US" sz="3700">
                          <a:latin typeface="Roboto"/>
                          <a:ea typeface="Roboto"/>
                          <a:cs typeface="Roboto"/>
                          <a:sym typeface="Roboto"/>
                        </a:rPr>
                        <a:t>WEAK PASSWORD</a:t>
                      </a:r>
                      <a:endParaRPr b="1" sz="37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b="1" lang="en-US" sz="3200">
                          <a:latin typeface="Roboto"/>
                          <a:ea typeface="Roboto"/>
                          <a:cs typeface="Roboto"/>
                          <a:sym typeface="Roboto"/>
                        </a:rPr>
                        <a:t>A USER ON THE SYSTEM HAS A WEAK PASSWORD WHICH WAS EASILY GUESSED. THE PASSWORD WAS THE SAME AS THE USERNAME.</a:t>
                      </a:r>
                      <a:endParaRPr b="1" sz="32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US" sz="3700">
                          <a:latin typeface="Roboto"/>
                          <a:ea typeface="Roboto"/>
                          <a:cs typeface="Roboto"/>
                          <a:sym typeface="Roboto"/>
                        </a:rPr>
                        <a:t>AN ATTACKER CAN GUESS THE PASSWORD AND GAIN ACCESS VERY EASILY TO THE SYSTEM.</a:t>
                      </a:r>
                      <a:endParaRPr b="1" sz="37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1000">
                <a:tc>
                  <a:txBody>
                    <a:bodyPr/>
                    <a:lstStyle/>
                    <a:p>
                      <a:pPr indent="0" lvl="0" marL="0" rtl="0" algn="ctr">
                        <a:spcBef>
                          <a:spcPts val="0"/>
                        </a:spcBef>
                        <a:spcAft>
                          <a:spcPts val="0"/>
                        </a:spcAft>
                        <a:buNone/>
                      </a:pPr>
                      <a:r>
                        <a:rPr b="1" lang="en-US" sz="4400">
                          <a:latin typeface="Roboto"/>
                          <a:ea typeface="Roboto"/>
                          <a:cs typeface="Roboto"/>
                          <a:sym typeface="Roboto"/>
                        </a:rPr>
                        <a:t>WORDPRESS ENUMERATION</a:t>
                      </a:r>
                      <a:endParaRPr b="1"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US" sz="4400">
                          <a:latin typeface="Roboto"/>
                          <a:ea typeface="Roboto"/>
                          <a:cs typeface="Roboto"/>
                          <a:sym typeface="Roboto"/>
                        </a:rPr>
                        <a:t>wpscan enumeration will scan for vulnerabilities on the wordpress site and enumerate users.</a:t>
                      </a:r>
                      <a:endParaRPr b="1"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US" sz="4400">
                          <a:latin typeface="Roboto"/>
                          <a:ea typeface="Roboto"/>
                          <a:cs typeface="Roboto"/>
                          <a:sym typeface="Roboto"/>
                        </a:rPr>
                        <a:t>An attacker will gain access to users on the site and any vulnerabilities related to the wordpress site.</a:t>
                      </a:r>
                      <a:endParaRPr b="1"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1000">
                <a:tc>
                  <a:txBody>
                    <a:bodyPr/>
                    <a:lstStyle/>
                    <a:p>
                      <a:pPr indent="0" lvl="0" marL="0" rtl="0" algn="ctr">
                        <a:spcBef>
                          <a:spcPts val="0"/>
                        </a:spcBef>
                        <a:spcAft>
                          <a:spcPts val="0"/>
                        </a:spcAft>
                        <a:buNone/>
                      </a:pPr>
                      <a:r>
                        <a:rPr b="1" lang="en-US" sz="4400">
                          <a:latin typeface="Roboto"/>
                          <a:ea typeface="Roboto"/>
                          <a:cs typeface="Roboto"/>
                          <a:sym typeface="Roboto"/>
                        </a:rPr>
                        <a:t>ALLOWS ESCALATING PRIVILEGES TO ROOT WITH A PYTHON SCRIPT.</a:t>
                      </a:r>
                      <a:endParaRPr b="1"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US" sz="4400">
                          <a:latin typeface="Roboto"/>
                          <a:ea typeface="Roboto"/>
                          <a:cs typeface="Roboto"/>
                          <a:sym typeface="Roboto"/>
                        </a:rPr>
                        <a:t>The system allowed for escalation of privileges to root with a simple python script after gaining access.</a:t>
                      </a:r>
                      <a:endParaRPr b="1"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US" sz="4400">
                          <a:latin typeface="Roboto"/>
                          <a:ea typeface="Roboto"/>
                          <a:cs typeface="Roboto"/>
                          <a:sym typeface="Roboto"/>
                        </a:rPr>
                        <a:t>With root access, an attacker can inflict major damages to a compromised machine.</a:t>
                      </a:r>
                      <a:endParaRPr b="1"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1000">
                <a:tc>
                  <a:txBody>
                    <a:bodyPr/>
                    <a:lstStyle/>
                    <a:p>
                      <a:pPr indent="0" lvl="0" marL="0" rtl="0" algn="ctr">
                        <a:spcBef>
                          <a:spcPts val="0"/>
                        </a:spcBef>
                        <a:spcAft>
                          <a:spcPts val="0"/>
                        </a:spcAft>
                        <a:buNone/>
                      </a:pPr>
                      <a:r>
                        <a:t/>
                      </a:r>
                      <a:endParaRPr sz="44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t/>
                      </a:r>
                      <a:endParaRPr sz="44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t/>
                      </a:r>
                      <a:endParaRPr sz="44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tcPr>
                </a:tc>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9" name="Shape 2369"/>
        <p:cNvGrpSpPr/>
        <p:nvPr/>
      </p:nvGrpSpPr>
      <p:grpSpPr>
        <a:xfrm>
          <a:off x="0" y="0"/>
          <a:ext cx="0" cy="0"/>
          <a:chOff x="0" y="0"/>
          <a:chExt cx="0" cy="0"/>
        </a:xfrm>
      </p:grpSpPr>
      <p:sp>
        <p:nvSpPr>
          <p:cNvPr id="2370" name="Google Shape;2370;p141"/>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Clr>
                <a:schemeClr val="dk1"/>
              </a:buClr>
              <a:buSzPts val="1100"/>
              <a:buFont typeface="Arial"/>
              <a:buNone/>
            </a:pPr>
            <a:r>
              <a:rPr lang="en-US">
                <a:solidFill>
                  <a:schemeClr val="dk1"/>
                </a:solidFill>
              </a:rPr>
              <a:t>Critical Vulnerabilities: Target 1</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
        <p:nvSpPr>
          <p:cNvPr id="2371" name="Google Shape;2371;p141"/>
          <p:cNvSpPr txBox="1"/>
          <p:nvPr>
            <p:ph idx="1" type="subTitle"/>
          </p:nvPr>
        </p:nvSpPr>
        <p:spPr>
          <a:xfrm>
            <a:off x="0" y="1802600"/>
            <a:ext cx="24377700" cy="972900"/>
          </a:xfrm>
          <a:prstGeom prst="rect">
            <a:avLst/>
          </a:prstGeom>
        </p:spPr>
        <p:txBody>
          <a:bodyPr anchorCtr="0" anchor="t" bIns="0" lIns="1219000" spcFirstLastPara="1" rIns="1219000" wrap="square" tIns="243750">
            <a:noAutofit/>
          </a:bodyPr>
          <a:lstStyle/>
          <a:p>
            <a:pPr indent="0" lvl="0" marL="0" rtl="0" algn="l">
              <a:spcBef>
                <a:spcPts val="0"/>
              </a:spcBef>
              <a:spcAft>
                <a:spcPts val="0"/>
              </a:spcAft>
              <a:buNone/>
            </a:pPr>
            <a:r>
              <a:rPr lang="en-US"/>
              <a:t>continued</a:t>
            </a:r>
            <a:endParaRPr/>
          </a:p>
        </p:txBody>
      </p:sp>
      <p:sp>
        <p:nvSpPr>
          <p:cNvPr id="2372" name="Google Shape;2372;p141"/>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2373" name="Google Shape;2373;p141"/>
          <p:cNvSpPr txBox="1"/>
          <p:nvPr>
            <p:ph idx="2" type="subTitle"/>
          </p:nvPr>
        </p:nvSpPr>
        <p:spPr>
          <a:xfrm>
            <a:off x="-32791" y="13111067"/>
            <a:ext cx="21252900" cy="604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
        <p:nvSpPr>
          <p:cNvPr id="2374" name="Google Shape;2374;p141"/>
          <p:cNvSpPr txBox="1"/>
          <p:nvPr>
            <p:ph idx="3" type="body"/>
          </p:nvPr>
        </p:nvSpPr>
        <p:spPr>
          <a:xfrm>
            <a:off x="467" y="3424667"/>
            <a:ext cx="24377700" cy="9659100"/>
          </a:xfrm>
          <a:prstGeom prst="rect">
            <a:avLst/>
          </a:prstGeom>
        </p:spPr>
        <p:txBody>
          <a:bodyPr anchorCtr="0" anchor="t" bIns="2437975" lIns="1219000" spcFirstLastPara="1" rIns="1219000" wrap="square" tIns="0">
            <a:noAutofit/>
          </a:bodyPr>
          <a:lstStyle/>
          <a:p>
            <a:pPr indent="0" lvl="0" marL="0" rtl="0" algn="l">
              <a:spcBef>
                <a:spcPts val="0"/>
              </a:spcBef>
              <a:spcAft>
                <a:spcPts val="2100"/>
              </a:spcAft>
              <a:buNone/>
            </a:pPr>
            <a:r>
              <a:rPr lang="en-US"/>
              <a:t>Vulnerabilities</a:t>
            </a:r>
            <a:endParaRPr/>
          </a:p>
        </p:txBody>
      </p:sp>
      <p:graphicFrame>
        <p:nvGraphicFramePr>
          <p:cNvPr id="2375" name="Google Shape;2375;p141"/>
          <p:cNvGraphicFramePr/>
          <p:nvPr/>
        </p:nvGraphicFramePr>
        <p:xfrm>
          <a:off x="952513" y="4596725"/>
          <a:ext cx="3000000" cy="3000000"/>
        </p:xfrm>
        <a:graphic>
          <a:graphicData uri="http://schemas.openxmlformats.org/drawingml/2006/table">
            <a:tbl>
              <a:tblPr>
                <a:noFill/>
                <a:tableStyleId>{3E9A8922-4E20-4757-99AF-26924DE548EF}</a:tableStyleId>
              </a:tblPr>
              <a:tblGrid>
                <a:gridCol w="7490875"/>
                <a:gridCol w="7490875"/>
                <a:gridCol w="7490875"/>
              </a:tblGrid>
              <a:tr h="1282775">
                <a:tc>
                  <a:txBody>
                    <a:bodyPr/>
                    <a:lstStyle/>
                    <a:p>
                      <a:pPr indent="0" lvl="0" marL="0" rtl="0" algn="ctr">
                        <a:spcBef>
                          <a:spcPts val="0"/>
                        </a:spcBef>
                        <a:spcAft>
                          <a:spcPts val="0"/>
                        </a:spcAft>
                        <a:buClr>
                          <a:srgbClr val="000000"/>
                        </a:buClr>
                        <a:buSzPts val="1100"/>
                        <a:buFont typeface="Arial"/>
                        <a:buNone/>
                      </a:pPr>
                      <a:r>
                        <a:rPr b="1" lang="en-US" sz="4400">
                          <a:solidFill>
                            <a:srgbClr val="000000"/>
                          </a:solidFill>
                          <a:latin typeface="Roboto"/>
                          <a:ea typeface="Roboto"/>
                          <a:cs typeface="Roboto"/>
                          <a:sym typeface="Roboto"/>
                        </a:rPr>
                        <a:t>Vulnerability</a:t>
                      </a:r>
                      <a:endParaRPr b="1" sz="4400">
                        <a:solidFill>
                          <a:srgbClr val="000000"/>
                        </a:solidFill>
                        <a:latin typeface="Roboto"/>
                        <a:ea typeface="Roboto"/>
                        <a:cs typeface="Roboto"/>
                        <a:sym typeface="Roboto"/>
                      </a:endParaRPr>
                    </a:p>
                    <a:p>
                      <a:pPr indent="0" lvl="0" marL="0" rtl="0" algn="l">
                        <a:spcBef>
                          <a:spcPts val="0"/>
                        </a:spcBef>
                        <a:spcAft>
                          <a:spcPts val="0"/>
                        </a:spcAft>
                        <a:buNone/>
                      </a:pPr>
                      <a:r>
                        <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Clr>
                          <a:srgbClr val="000000"/>
                        </a:buClr>
                        <a:buSzPts val="1100"/>
                        <a:buFont typeface="Arial"/>
                        <a:buNone/>
                      </a:pPr>
                      <a:r>
                        <a:rPr b="1" lang="en-US" sz="4400">
                          <a:solidFill>
                            <a:srgbClr val="000000"/>
                          </a:solidFill>
                          <a:latin typeface="Roboto"/>
                          <a:ea typeface="Roboto"/>
                          <a:cs typeface="Roboto"/>
                          <a:sym typeface="Roboto"/>
                        </a:rPr>
                        <a:t>Description</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Clr>
                          <a:srgbClr val="000000"/>
                        </a:buClr>
                        <a:buSzPts val="1100"/>
                        <a:buFont typeface="Arial"/>
                        <a:buNone/>
                      </a:pPr>
                      <a:r>
                        <a:rPr b="1" lang="en-US" sz="4400">
                          <a:solidFill>
                            <a:srgbClr val="000000"/>
                          </a:solidFill>
                          <a:latin typeface="Roboto"/>
                          <a:ea typeface="Roboto"/>
                          <a:cs typeface="Roboto"/>
                          <a:sym typeface="Roboto"/>
                        </a:rPr>
                        <a:t>Impact</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231300">
                <a:tc>
                  <a:txBody>
                    <a:bodyPr/>
                    <a:lstStyle/>
                    <a:p>
                      <a:pPr indent="0" lvl="0" marL="0" rtl="0" algn="l">
                        <a:spcBef>
                          <a:spcPts val="0"/>
                        </a:spcBef>
                        <a:spcAft>
                          <a:spcPts val="0"/>
                        </a:spcAft>
                        <a:buNone/>
                      </a:pPr>
                      <a:r>
                        <a:rPr b="1" lang="en-US" sz="4400">
                          <a:latin typeface="Roboto"/>
                          <a:ea typeface="Roboto"/>
                          <a:cs typeface="Roboto"/>
                          <a:sym typeface="Roboto"/>
                        </a:rPr>
                        <a:t>Wordpress configuration file for SQL databases stored in plain text.</a:t>
                      </a:r>
                      <a:endParaRPr b="1"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b="1" lang="en-US" sz="4400">
                          <a:latin typeface="Roboto"/>
                          <a:ea typeface="Roboto"/>
                          <a:cs typeface="Roboto"/>
                          <a:sym typeface="Roboto"/>
                        </a:rPr>
                        <a:t>The username and password for the sql database was stored in plain text in the wp-config.php file</a:t>
                      </a:r>
                      <a:endParaRPr b="1"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b="1" lang="en-US" sz="4400">
                          <a:latin typeface="Roboto"/>
                          <a:ea typeface="Roboto"/>
                          <a:cs typeface="Roboto"/>
                          <a:sym typeface="Roboto"/>
                        </a:rPr>
                        <a:t>This grants an attacker access to the sql database and sensitive information.</a:t>
                      </a:r>
                      <a:endParaRPr b="1"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9" name="Shape 2379"/>
        <p:cNvGrpSpPr/>
        <p:nvPr/>
      </p:nvGrpSpPr>
      <p:grpSpPr>
        <a:xfrm>
          <a:off x="0" y="0"/>
          <a:ext cx="0" cy="0"/>
          <a:chOff x="0" y="0"/>
          <a:chExt cx="0" cy="0"/>
        </a:xfrm>
      </p:grpSpPr>
      <p:sp>
        <p:nvSpPr>
          <p:cNvPr id="2380" name="Google Shape;2380;p142"/>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solidFill>
                  <a:schemeClr val="dk1"/>
                </a:solidFill>
              </a:rPr>
              <a:t>Critical Vulnerabilities</a:t>
            </a:r>
            <a:r>
              <a:rPr lang="en-US"/>
              <a:t>: Target 2</a:t>
            </a:r>
            <a:endParaRPr/>
          </a:p>
        </p:txBody>
      </p:sp>
      <p:sp>
        <p:nvSpPr>
          <p:cNvPr id="2381" name="Google Shape;2381;p142"/>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2382" name="Google Shape;2382;p142"/>
          <p:cNvSpPr txBox="1"/>
          <p:nvPr>
            <p:ph idx="3" type="body"/>
          </p:nvPr>
        </p:nvSpPr>
        <p:spPr>
          <a:xfrm>
            <a:off x="703375" y="2295400"/>
            <a:ext cx="22942800" cy="9866700"/>
          </a:xfrm>
          <a:prstGeom prst="rect">
            <a:avLst/>
          </a:prstGeom>
        </p:spPr>
        <p:txBody>
          <a:bodyPr anchorCtr="0" anchor="t" bIns="2437975" lIns="1219000" spcFirstLastPara="1" rIns="1219000" wrap="square" tIns="0">
            <a:noAutofit/>
          </a:bodyPr>
          <a:lstStyle/>
          <a:p>
            <a:pPr indent="0" lvl="0" marL="0" rtl="0" algn="l">
              <a:spcBef>
                <a:spcPts val="0"/>
              </a:spcBef>
              <a:spcAft>
                <a:spcPts val="0"/>
              </a:spcAft>
              <a:buNone/>
            </a:pPr>
            <a:r>
              <a:rPr lang="en-US" sz="4400"/>
              <a:t>Our assessment uncovered the following critical </a:t>
            </a:r>
            <a:r>
              <a:rPr lang="en-US" sz="4400"/>
              <a:t>vulnerabilities</a:t>
            </a:r>
            <a:r>
              <a:rPr lang="en-US" sz="4400"/>
              <a:t> in </a:t>
            </a:r>
            <a:r>
              <a:rPr b="1" lang="en-US" sz="4400"/>
              <a:t>Target 2</a:t>
            </a:r>
            <a:r>
              <a:rPr lang="en-US" sz="4400"/>
              <a:t>.</a:t>
            </a:r>
            <a:endParaRPr sz="4400"/>
          </a:p>
          <a:p>
            <a:pPr indent="0" lvl="0" marL="0" rtl="0" algn="l">
              <a:spcBef>
                <a:spcPts val="1200"/>
              </a:spcBef>
              <a:spcAft>
                <a:spcPts val="0"/>
              </a:spcAft>
              <a:buNone/>
            </a:pPr>
            <a:r>
              <a:t/>
            </a:r>
            <a:endParaRPr sz="4400"/>
          </a:p>
          <a:p>
            <a:pPr indent="0" lvl="0" marL="0" rtl="0" algn="l">
              <a:spcBef>
                <a:spcPts val="1200"/>
              </a:spcBef>
              <a:spcAft>
                <a:spcPts val="1200"/>
              </a:spcAft>
              <a:buNone/>
            </a:pPr>
            <a:r>
              <a:t/>
            </a:r>
            <a:endParaRPr sz="4400">
              <a:solidFill>
                <a:schemeClr val="dk1"/>
              </a:solidFill>
            </a:endParaRPr>
          </a:p>
        </p:txBody>
      </p:sp>
      <p:graphicFrame>
        <p:nvGraphicFramePr>
          <p:cNvPr id="2383" name="Google Shape;2383;p142"/>
          <p:cNvGraphicFramePr/>
          <p:nvPr/>
        </p:nvGraphicFramePr>
        <p:xfrm>
          <a:off x="1191013" y="3226135"/>
          <a:ext cx="3000000" cy="3000000"/>
        </p:xfrm>
        <a:graphic>
          <a:graphicData uri="http://schemas.openxmlformats.org/drawingml/2006/table">
            <a:tbl>
              <a:tblPr>
                <a:noFill/>
                <a:tableStyleId>{3E9A8922-4E20-4757-99AF-26924DE548EF}</a:tableStyleId>
              </a:tblPr>
              <a:tblGrid>
                <a:gridCol w="7331875"/>
                <a:gridCol w="7331875"/>
                <a:gridCol w="7331875"/>
              </a:tblGrid>
              <a:tr h="858825">
                <a:tc>
                  <a:txBody>
                    <a:bodyPr/>
                    <a:lstStyle/>
                    <a:p>
                      <a:pPr indent="0" lvl="0" marL="0" rtl="0" algn="ctr">
                        <a:spcBef>
                          <a:spcPts val="0"/>
                        </a:spcBef>
                        <a:spcAft>
                          <a:spcPts val="0"/>
                        </a:spcAft>
                        <a:buNone/>
                      </a:pPr>
                      <a:r>
                        <a:rPr b="1" lang="en-US" sz="4400">
                          <a:latin typeface="Roboto"/>
                          <a:ea typeface="Roboto"/>
                          <a:cs typeface="Roboto"/>
                          <a:sym typeface="Roboto"/>
                        </a:rPr>
                        <a:t>Vulnerability</a:t>
                      </a:r>
                      <a:endParaRPr b="1" sz="4400">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US" sz="4400">
                          <a:latin typeface="Roboto"/>
                          <a:ea typeface="Roboto"/>
                          <a:cs typeface="Roboto"/>
                          <a:sym typeface="Roboto"/>
                        </a:rPr>
                        <a:t>Description</a:t>
                      </a:r>
                      <a:endParaRPr b="1" sz="4400">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US" sz="4400">
                          <a:latin typeface="Roboto"/>
                          <a:ea typeface="Roboto"/>
                          <a:cs typeface="Roboto"/>
                          <a:sym typeface="Roboto"/>
                        </a:rPr>
                        <a:t>Impact</a:t>
                      </a:r>
                      <a:endParaRPr b="1" sz="4400">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tcPr>
                </a:tc>
              </a:tr>
              <a:tr h="2880775">
                <a:tc>
                  <a:txBody>
                    <a:bodyPr/>
                    <a:lstStyle/>
                    <a:p>
                      <a:pPr indent="0" lvl="0" marL="0" rtl="0" algn="ctr">
                        <a:spcBef>
                          <a:spcPts val="0"/>
                        </a:spcBef>
                        <a:spcAft>
                          <a:spcPts val="0"/>
                        </a:spcAft>
                        <a:buNone/>
                      </a:pPr>
                      <a:r>
                        <a:rPr b="1" lang="en-US" sz="4400">
                          <a:latin typeface="Roboto"/>
                          <a:ea typeface="Roboto"/>
                          <a:cs typeface="Roboto"/>
                          <a:sym typeface="Roboto"/>
                        </a:rPr>
                        <a:t>APACHE VERSION OUTDATED</a:t>
                      </a:r>
                      <a:endParaRPr b="1"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US" sz="4400">
                          <a:latin typeface="Roboto"/>
                          <a:ea typeface="Roboto"/>
                          <a:cs typeface="Roboto"/>
                          <a:sym typeface="Roboto"/>
                        </a:rPr>
                        <a:t>A simple nikto scan revealed the apache version running in this server is outdated and vulnerable.</a:t>
                      </a:r>
                      <a:endParaRPr b="1"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US" sz="4400">
                          <a:latin typeface="Roboto"/>
                          <a:ea typeface="Roboto"/>
                          <a:cs typeface="Roboto"/>
                          <a:sym typeface="Roboto"/>
                        </a:rPr>
                        <a:t>Bad actors could exploit vulnerabilities related to the outdated version and gain access to the server.</a:t>
                      </a:r>
                      <a:endParaRPr b="1"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2880775">
                <a:tc>
                  <a:txBody>
                    <a:bodyPr/>
                    <a:lstStyle/>
                    <a:p>
                      <a:pPr indent="0" lvl="0" marL="0" rtl="0" algn="ctr">
                        <a:spcBef>
                          <a:spcPts val="0"/>
                        </a:spcBef>
                        <a:spcAft>
                          <a:spcPts val="0"/>
                        </a:spcAft>
                        <a:buNone/>
                      </a:pPr>
                      <a:r>
                        <a:rPr b="1" lang="en-US" sz="4400">
                          <a:latin typeface="Roboto"/>
                          <a:ea typeface="Roboto"/>
                          <a:cs typeface="Roboto"/>
                          <a:sym typeface="Roboto"/>
                        </a:rPr>
                        <a:t>VULNERABLE TO URL BRUTE FORCING.</a:t>
                      </a:r>
                      <a:endParaRPr b="1"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US" sz="4400">
                          <a:latin typeface="Roboto"/>
                          <a:ea typeface="Roboto"/>
                          <a:cs typeface="Roboto"/>
                          <a:sym typeface="Roboto"/>
                        </a:rPr>
                        <a:t>This vulnerability allows an attacker to brute force and discover directories on a server </a:t>
                      </a:r>
                      <a:endParaRPr b="1"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US" sz="4400">
                          <a:latin typeface="Roboto"/>
                          <a:ea typeface="Roboto"/>
                          <a:cs typeface="Roboto"/>
                          <a:sym typeface="Roboto"/>
                        </a:rPr>
                        <a:t>Attackers can gain access to hidden directories within the server.</a:t>
                      </a:r>
                      <a:endParaRPr b="1"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554750">
                <a:tc>
                  <a:txBody>
                    <a:bodyPr/>
                    <a:lstStyle/>
                    <a:p>
                      <a:pPr indent="0" lvl="0" marL="0" rtl="0" algn="ctr">
                        <a:spcBef>
                          <a:spcPts val="0"/>
                        </a:spcBef>
                        <a:spcAft>
                          <a:spcPts val="0"/>
                        </a:spcAft>
                        <a:buNone/>
                      </a:pPr>
                      <a:r>
                        <a:rPr b="1" lang="en-US" sz="4400">
                          <a:latin typeface="Roboto"/>
                          <a:ea typeface="Roboto"/>
                          <a:cs typeface="Roboto"/>
                          <a:sym typeface="Roboto"/>
                        </a:rPr>
                        <a:t>NETCAT REVERSE SHELL AND REMOTE CODE EXECUTION.</a:t>
                      </a:r>
                      <a:endParaRPr b="1"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US" sz="4400">
                          <a:latin typeface="Roboto"/>
                          <a:ea typeface="Roboto"/>
                          <a:cs typeface="Roboto"/>
                          <a:sym typeface="Roboto"/>
                        </a:rPr>
                        <a:t>A bash script was uploaded to the server, using a netcat listener and the browser, a reverse shell was achieved. </a:t>
                      </a:r>
                      <a:endParaRPr b="1"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US" sz="4400">
                          <a:latin typeface="Roboto"/>
                          <a:ea typeface="Roboto"/>
                          <a:cs typeface="Roboto"/>
                          <a:sym typeface="Roboto"/>
                        </a:rPr>
                        <a:t>A </a:t>
                      </a:r>
                      <a:r>
                        <a:rPr b="1" lang="en-US" sz="4400">
                          <a:latin typeface="Roboto"/>
                          <a:ea typeface="Roboto"/>
                          <a:cs typeface="Roboto"/>
                          <a:sym typeface="Roboto"/>
                        </a:rPr>
                        <a:t>reverse shell will grant an attacker unauthorized access to the server and to sensitive data</a:t>
                      </a:r>
                      <a:endParaRPr b="1"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758450">
                <a:tc>
                  <a:txBody>
                    <a:bodyPr/>
                    <a:lstStyle/>
                    <a:p>
                      <a:pPr indent="0" lvl="0" marL="0" rtl="0" algn="ctr">
                        <a:spcBef>
                          <a:spcPts val="0"/>
                        </a:spcBef>
                        <a:spcAft>
                          <a:spcPts val="0"/>
                        </a:spcAft>
                        <a:buNone/>
                      </a:pPr>
                      <a:r>
                        <a:t/>
                      </a:r>
                      <a:endParaRPr sz="44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t/>
                      </a:r>
                      <a:endParaRPr sz="44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t/>
                      </a:r>
                      <a:endParaRPr sz="44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tcPr>
                </a:tc>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7" name="Shape 2387"/>
        <p:cNvGrpSpPr/>
        <p:nvPr/>
      </p:nvGrpSpPr>
      <p:grpSpPr>
        <a:xfrm>
          <a:off x="0" y="0"/>
          <a:ext cx="0" cy="0"/>
          <a:chOff x="0" y="0"/>
          <a:chExt cx="0" cy="0"/>
        </a:xfrm>
      </p:grpSpPr>
      <p:sp>
        <p:nvSpPr>
          <p:cNvPr id="2388" name="Google Shape;2388;p143"/>
          <p:cNvSpPr txBox="1"/>
          <p:nvPr>
            <p:ph type="title"/>
          </p:nvPr>
        </p:nvSpPr>
        <p:spPr>
          <a:xfrm>
            <a:off x="731368" y="5801542"/>
            <a:ext cx="22914900" cy="2112900"/>
          </a:xfrm>
          <a:prstGeom prst="rect">
            <a:avLst/>
          </a:prstGeom>
        </p:spPr>
        <p:txBody>
          <a:bodyPr anchorCtr="0" anchor="t" bIns="243750" lIns="243750" spcFirstLastPara="1" rIns="243750" wrap="square" tIns="243750">
            <a:noAutofit/>
          </a:bodyPr>
          <a:lstStyle/>
          <a:p>
            <a:pPr indent="0" lvl="0" marL="0" marR="0" rtl="0" algn="ctr">
              <a:lnSpc>
                <a:spcPct val="100000"/>
              </a:lnSpc>
              <a:spcBef>
                <a:spcPts val="0"/>
              </a:spcBef>
              <a:spcAft>
                <a:spcPts val="0"/>
              </a:spcAft>
              <a:buClr>
                <a:schemeClr val="dk1"/>
              </a:buClr>
              <a:buSzPts val="1100"/>
              <a:buFont typeface="Arial"/>
              <a:buNone/>
            </a:pPr>
            <a:r>
              <a:rPr lang="en-US"/>
              <a:t>Alerts Implemented</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sp>
        <p:nvSpPr>
          <p:cNvPr id="2389" name="Google Shape;2389;p143"/>
          <p:cNvSpPr txBox="1"/>
          <p:nvPr/>
        </p:nvSpPr>
        <p:spPr>
          <a:xfrm>
            <a:off x="22948089" y="13219200"/>
            <a:ext cx="698100" cy="281700"/>
          </a:xfrm>
          <a:prstGeom prst="rect">
            <a:avLst/>
          </a:prstGeom>
          <a:noFill/>
          <a:ln>
            <a:noFill/>
          </a:ln>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sz="1600"/>
              <a:t>‹#›</a:t>
            </a:fld>
            <a:endParaRPr sz="16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3" name="Shape 2393"/>
        <p:cNvGrpSpPr/>
        <p:nvPr/>
      </p:nvGrpSpPr>
      <p:grpSpPr>
        <a:xfrm>
          <a:off x="0" y="0"/>
          <a:ext cx="0" cy="0"/>
          <a:chOff x="0" y="0"/>
          <a:chExt cx="0" cy="0"/>
        </a:xfrm>
      </p:grpSpPr>
      <p:sp>
        <p:nvSpPr>
          <p:cNvPr id="2394" name="Google Shape;2394;p144"/>
          <p:cNvSpPr txBox="1"/>
          <p:nvPr>
            <p:ph type="title"/>
          </p:nvPr>
        </p:nvSpPr>
        <p:spPr>
          <a:xfrm>
            <a:off x="-32716" y="-18490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Excessive HTTP Errors</a:t>
            </a:r>
            <a:endParaRPr/>
          </a:p>
        </p:txBody>
      </p:sp>
      <p:sp>
        <p:nvSpPr>
          <p:cNvPr id="2395" name="Google Shape;2395;p144"/>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2396" name="Google Shape;2396;p144"/>
          <p:cNvSpPr txBox="1"/>
          <p:nvPr>
            <p:ph idx="3" type="body"/>
          </p:nvPr>
        </p:nvSpPr>
        <p:spPr>
          <a:xfrm>
            <a:off x="703375" y="2295400"/>
            <a:ext cx="22942800" cy="10658700"/>
          </a:xfrm>
          <a:prstGeom prst="rect">
            <a:avLst/>
          </a:prstGeom>
        </p:spPr>
        <p:txBody>
          <a:bodyPr anchorCtr="0" anchor="t" bIns="2437975" lIns="1219000" spcFirstLastPara="1" rIns="1219000" wrap="square" tIns="0">
            <a:noAutofit/>
          </a:bodyPr>
          <a:lstStyle/>
          <a:p>
            <a:pPr indent="-508000" lvl="0" marL="457200" rtl="0" algn="l">
              <a:lnSpc>
                <a:spcPct val="115000"/>
              </a:lnSpc>
              <a:spcBef>
                <a:spcPts val="0"/>
              </a:spcBef>
              <a:spcAft>
                <a:spcPts val="0"/>
              </a:spcAft>
              <a:buClr>
                <a:schemeClr val="dk1"/>
              </a:buClr>
              <a:buSzPts val="4400"/>
              <a:buChar char="●"/>
            </a:pPr>
            <a:r>
              <a:rPr b="1" lang="en-US" sz="4400">
                <a:solidFill>
                  <a:schemeClr val="dk1"/>
                </a:solidFill>
              </a:rPr>
              <a:t>M</a:t>
            </a:r>
            <a:r>
              <a:rPr b="1" lang="en-US" sz="4400">
                <a:solidFill>
                  <a:schemeClr val="dk1"/>
                </a:solidFill>
              </a:rPr>
              <a:t>etric</a:t>
            </a:r>
            <a:r>
              <a:rPr lang="en-US" sz="4400">
                <a:solidFill>
                  <a:schemeClr val="dk1"/>
                </a:solidFill>
              </a:rPr>
              <a:t> : </a:t>
            </a:r>
            <a:r>
              <a:rPr b="1" lang="en-US" sz="4400">
                <a:solidFill>
                  <a:schemeClr val="dk1"/>
                </a:solidFill>
              </a:rPr>
              <a:t>Packetbeat* : WHEN count() GROUPED OVER top 5 'http.response.status_code' IS ABOVE 400 FOR THE LAST 5 minutes</a:t>
            </a:r>
            <a:endParaRPr b="1" sz="4400">
              <a:solidFill>
                <a:schemeClr val="dk1"/>
              </a:solidFill>
            </a:endParaRPr>
          </a:p>
          <a:p>
            <a:pPr indent="-508000" lvl="0" marL="457200" rtl="0" algn="l">
              <a:lnSpc>
                <a:spcPct val="115000"/>
              </a:lnSpc>
              <a:spcBef>
                <a:spcPts val="1000"/>
              </a:spcBef>
              <a:spcAft>
                <a:spcPts val="1000"/>
              </a:spcAft>
              <a:buClr>
                <a:schemeClr val="dk1"/>
              </a:buClr>
              <a:buSzPts val="4400"/>
              <a:buChar char="●"/>
            </a:pPr>
            <a:r>
              <a:rPr b="1" lang="en-US" sz="4400">
                <a:solidFill>
                  <a:schemeClr val="dk1"/>
                </a:solidFill>
              </a:rPr>
              <a:t>Threshold</a:t>
            </a:r>
            <a:r>
              <a:rPr lang="en-US" sz="4400">
                <a:solidFill>
                  <a:schemeClr val="dk1"/>
                </a:solidFill>
              </a:rPr>
              <a:t>  : </a:t>
            </a:r>
            <a:r>
              <a:rPr b="1" lang="en-US" sz="4400">
                <a:solidFill>
                  <a:schemeClr val="dk1"/>
                </a:solidFill>
              </a:rPr>
              <a:t>400</a:t>
            </a:r>
            <a:endParaRPr b="1" sz="4400">
              <a:solidFill>
                <a:schemeClr val="dk1"/>
              </a:solidFill>
            </a:endParaRPr>
          </a:p>
        </p:txBody>
      </p:sp>
      <p:pic>
        <p:nvPicPr>
          <p:cNvPr id="2397" name="Google Shape;2397;p144"/>
          <p:cNvPicPr preferRelativeResize="0"/>
          <p:nvPr/>
        </p:nvPicPr>
        <p:blipFill>
          <a:blip r:embed="rId3">
            <a:alphaModFix/>
          </a:blip>
          <a:stretch>
            <a:fillRect/>
          </a:stretch>
        </p:blipFill>
        <p:spPr>
          <a:xfrm>
            <a:off x="4557725" y="5572125"/>
            <a:ext cx="14316075" cy="71572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2_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Office Theme">
  <a:themeElements>
    <a:clrScheme name="IGPIA - Theme 03 - Light">
      <a:dk1>
        <a:srgbClr val="7F7F7F"/>
      </a:dk1>
      <a:lt1>
        <a:srgbClr val="FFFFFF"/>
      </a:lt1>
      <a:dk2>
        <a:srgbClr val="000000"/>
      </a:dk2>
      <a:lt2>
        <a:srgbClr val="FFFFFF"/>
      </a:lt2>
      <a:accent1>
        <a:srgbClr val="1DE7D8"/>
      </a:accent1>
      <a:accent2>
        <a:srgbClr val="29CEDC"/>
      </a:accent2>
      <a:accent3>
        <a:srgbClr val="34B9DF"/>
      </a:accent3>
      <a:accent4>
        <a:srgbClr val="42A6E3"/>
      </a:accent4>
      <a:accent5>
        <a:srgbClr val="5091E7"/>
      </a:accent5>
      <a:accent6>
        <a:srgbClr val="5D76EA"/>
      </a:accent6>
      <a:hlink>
        <a:srgbClr val="F33B48"/>
      </a:hlink>
      <a:folHlink>
        <a:srgbClr val="FFC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